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8" r:id="rId1"/>
    <p:sldMasterId id="2147483749" r:id="rId2"/>
    <p:sldMasterId id="2147483750" r:id="rId3"/>
    <p:sldMasterId id="2147483751" r:id="rId4"/>
  </p:sldMasterIdLst>
  <p:notesMasterIdLst>
    <p:notesMasterId r:id="rId42"/>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x="9144000" cy="5143500" type="screen16x9"/>
  <p:notesSz cx="6858000" cy="9144000"/>
  <p:embeddedFontLst>
    <p:embeddedFont>
      <p:font typeface="Sawarabi Gothic" panose="020B0600070205080204" charset="-128"/>
      <p:regular r:id="rId43"/>
    </p:embeddedFont>
    <p:embeddedFont>
      <p:font typeface="Meiryo" panose="020B0604030504040204" pitchFamily="50" charset="-128"/>
      <p:regular r:id="rId44"/>
      <p:bold r:id="rId45"/>
      <p:italic r:id="rId46"/>
      <p:boldItalic r:id="rId47"/>
    </p:embeddedFont>
    <p:embeddedFont>
      <p:font typeface="Calibri" panose="020F0502020204030204" pitchFamily="34" charset="0"/>
      <p:regular r:id="rId48"/>
      <p:bold r:id="rId49"/>
      <p:italic r:id="rId50"/>
      <p:boldItalic r:id="rId51"/>
    </p:embeddedFont>
    <p:embeddedFont>
      <p:font typeface="Helvetica Neue" panose="020B0600070205080204" charset="0"/>
      <p:regular r:id="rId52"/>
      <p:bold r:id="rId53"/>
      <p:italic r:id="rId54"/>
      <p:boldItalic r:id="rId55"/>
    </p:embeddedFont>
    <p:embeddedFont>
      <p:font typeface="Helvetica Neue Light" panose="020B0600070205080204" charset="0"/>
      <p:regular r:id="rId56"/>
      <p:bold r:id="rId57"/>
      <p:italic r:id="rId58"/>
      <p:boldItalic r:id="rId59"/>
    </p:embeddedFont>
    <p:embeddedFont>
      <p:font typeface="Times" panose="02020603050405020304" pitchFamily="18"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aguchi Yoichiro" initials="HY" lastIdx="1" clrIdx="0">
    <p:extLst>
      <p:ext uri="{19B8F6BF-5375-455C-9EA6-DF929625EA0E}">
        <p15:presenceInfo xmlns:p15="http://schemas.microsoft.com/office/powerpoint/2012/main" userId="ebc90c2797aaea9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440873-0342-455E-BEE7-B1E2F2C12809}">
  <a:tblStyle styleId="{DA440873-0342-455E-BEE7-B1E2F2C128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312A268-9EC6-470B-B6AD-4A995894300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FF067E3-0334-4682-878D-94588C98B0C5}" styleName="Table_2">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CECE7"/>
          </a:solidFill>
        </a:fill>
      </a:tcStyle>
    </a:wholeTbl>
    <a:band1H>
      <a:tcTxStyle b="off" i="off"/>
      <a:tcStyle>
        <a:tcBdr/>
        <a:fill>
          <a:solidFill>
            <a:srgbClr val="F8D6CC"/>
          </a:solidFill>
        </a:fill>
      </a:tcStyle>
    </a:band1H>
    <a:band2H>
      <a:tcTxStyle b="off" i="off"/>
      <a:tcStyle>
        <a:tcBdr/>
      </a:tcStyle>
    </a:band2H>
    <a:band1V>
      <a:tcTxStyle b="off" i="off"/>
      <a:tcStyle>
        <a:tcBdr/>
        <a:fill>
          <a:solidFill>
            <a:srgbClr val="F8D6CC"/>
          </a:solidFill>
        </a:fill>
      </a:tcStyle>
    </a:band1V>
    <a:band2V>
      <a:tcTxStyle b="off" i="off"/>
      <a:tcStyle>
        <a:tcBdr/>
      </a:tcStyle>
    </a:band2V>
    <a:lastCol>
      <a:tcTxStyle b="on" i="off">
        <a:font>
          <a:latin typeface="Arial"/>
          <a:ea typeface="Arial"/>
          <a:cs typeface="Arial"/>
        </a:font>
        <a:schemeClr val="lt1"/>
      </a:tcTxStyle>
      <a:tcStyle>
        <a:tcBdr/>
        <a:fill>
          <a:solidFill>
            <a:schemeClr val="accent2"/>
          </a:solidFill>
        </a:fill>
      </a:tcStyle>
    </a:lastCol>
    <a:firstCol>
      <a:tcTxStyle b="on" i="off">
        <a:font>
          <a:latin typeface="Arial"/>
          <a:ea typeface="Arial"/>
          <a:cs typeface="Arial"/>
        </a:font>
        <a:schemeClr val="lt1"/>
      </a:tcTxStyle>
      <a:tcStyle>
        <a:tcBdr/>
        <a:fill>
          <a:solidFill>
            <a:schemeClr val="accent2"/>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b="off" i="off"/>
      <a:tcStyle>
        <a:tcBdr/>
      </a:tcStyle>
    </a:neCell>
    <a:nwCell>
      <a:tcTxStyle b="off" i="off"/>
      <a:tcStyle>
        <a:tcBdr/>
      </a:tcStyle>
    </a:nwCell>
  </a:tblStyle>
  <a:tblStyle styleId="{BCA6C9C6-4516-4EAA-A0FC-11FEEE124CA9}" styleName="Table_3">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1E8"/>
          </a:solidFill>
        </a:fill>
      </a:tcStyle>
    </a:wholeTbl>
    <a:band1H>
      <a:tcTxStyle b="off" i="off"/>
      <a:tcStyle>
        <a:tcBdr/>
        <a:fill>
          <a:solidFill>
            <a:srgbClr val="FFE2CD"/>
          </a:solidFill>
        </a:fill>
      </a:tcStyle>
    </a:band1H>
    <a:band2H>
      <a:tcTxStyle b="off" i="off"/>
      <a:tcStyle>
        <a:tcBdr/>
      </a:tcStyle>
    </a:band2H>
    <a:band1V>
      <a:tcTxStyle b="off" i="off"/>
      <a:tcStyle>
        <a:tcBdr/>
        <a:fill>
          <a:solidFill>
            <a:srgbClr val="FFE2CD"/>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90"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font" Target="fonts/font1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2.fntdata"/><Relationship Id="rId62" Type="http://schemas.openxmlformats.org/officeDocument/2006/relationships/font" Target="fonts/font20.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4-01T13:44:10.755" idx="1">
    <p:pos x="10" y="10"/>
    <p:text>・データ移行を含めた概算費用
¥300,530,725（税抜き）
※データ移行を行わない場合の概算費用
¥273,209,750（税抜き）</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ja-JP"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fb167068e4_0_3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gfb167068e4_0_3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fb167068e4_0_57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gfb167068e4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fb167068e4_0_70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7" name="Google Shape;627;gfb167068e4_0_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01b9bfd38f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4" name="Google Shape;634;g101b9bfd38f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1a1fceee0d_0_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11a1fceee0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fb167068e4_0_7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gfb167068e4_0_7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fb167068e4_0_8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3" name="Google Shape;673;gfb167068e4_0_8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fb167068e4_0_8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 name="Google Shape;699;gfb167068e4_0_8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fb167068e4_0_86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5" name="Google Shape;725;gfb167068e4_0_8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fb167068e4_0_89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1" name="Google Shape;751;gfb167068e4_0_8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fb167068e4_0_9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7" name="Google Shape;777;gfb167068e4_0_9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fb167068e4_0_1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gfb167068e4_0_1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fb167068e4_0_9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3" name="Google Shape;803;gfb167068e4_0_9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fb167068e4_0_98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 name="Google Shape;829;gfb167068e4_0_9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fb167068e4_0_98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6" name="Google Shape;836;gfb167068e4_0_9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fb167068e4_0_130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0" name="Google Shape;850;gfb167068e4_0_1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fb167068e4_0_13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0" name="Google Shape;860;gfb167068e4_0_13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cdb51377a6_0_23:notes"/>
          <p:cNvSpPr>
            <a:spLocks noGrp="1" noRot="1" noChangeAspect="1"/>
          </p:cNvSpPr>
          <p:nvPr>
            <p:ph type="sldImg" idx="2"/>
          </p:nvPr>
        </p:nvSpPr>
        <p:spPr>
          <a:xfrm>
            <a:off x="424058" y="1143184"/>
            <a:ext cx="60099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1" name="Google Shape;871;gcdb51377a6_0_23:notes"/>
          <p:cNvSpPr txBox="1">
            <a:spLocks noGrp="1"/>
          </p:cNvSpPr>
          <p:nvPr>
            <p:ph type="body" idx="1"/>
          </p:nvPr>
        </p:nvSpPr>
        <p:spPr>
          <a:xfrm>
            <a:off x="685802" y="4400555"/>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2" name="Google Shape;872;gcdb51377a6_0_23:notes"/>
          <p:cNvSpPr txBox="1">
            <a:spLocks noGrp="1"/>
          </p:cNvSpPr>
          <p:nvPr>
            <p:ph type="sldNum" idx="12"/>
          </p:nvPr>
        </p:nvSpPr>
        <p:spPr>
          <a:xfrm>
            <a:off x="3884620" y="8685225"/>
            <a:ext cx="2971800" cy="459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cdb51377a6_0_41:notes"/>
          <p:cNvSpPr txBox="1">
            <a:spLocks noGrp="1"/>
          </p:cNvSpPr>
          <p:nvPr>
            <p:ph type="body" idx="1"/>
          </p:nvPr>
        </p:nvSpPr>
        <p:spPr>
          <a:xfrm>
            <a:off x="685802" y="4400555"/>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3" name="Google Shape;883;gcdb51377a6_0_41:notes"/>
          <p:cNvSpPr>
            <a:spLocks noGrp="1" noRot="1" noChangeAspect="1"/>
          </p:cNvSpPr>
          <p:nvPr>
            <p:ph type="sldImg" idx="2"/>
          </p:nvPr>
        </p:nvSpPr>
        <p:spPr>
          <a:xfrm>
            <a:off x="424058" y="1143184"/>
            <a:ext cx="60099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cdb51377a6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1" name="Google Shape;891;gcdb51377a6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cdb51377a6_0_55:notes"/>
          <p:cNvSpPr>
            <a:spLocks noGrp="1" noRot="1" noChangeAspect="1"/>
          </p:cNvSpPr>
          <p:nvPr>
            <p:ph type="sldImg" idx="2"/>
          </p:nvPr>
        </p:nvSpPr>
        <p:spPr>
          <a:xfrm>
            <a:off x="424058" y="1143184"/>
            <a:ext cx="60099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9" name="Google Shape;899;gcdb51377a6_0_55:notes"/>
          <p:cNvSpPr txBox="1">
            <a:spLocks noGrp="1"/>
          </p:cNvSpPr>
          <p:nvPr>
            <p:ph type="body" idx="1"/>
          </p:nvPr>
        </p:nvSpPr>
        <p:spPr>
          <a:xfrm>
            <a:off x="685802" y="4400555"/>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0" name="Google Shape;900;gcdb51377a6_0_55:notes"/>
          <p:cNvSpPr txBox="1">
            <a:spLocks noGrp="1"/>
          </p:cNvSpPr>
          <p:nvPr>
            <p:ph type="sldNum" idx="12"/>
          </p:nvPr>
        </p:nvSpPr>
        <p:spPr>
          <a:xfrm>
            <a:off x="3884620" y="8685225"/>
            <a:ext cx="2971800" cy="459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cdb51377a6_0_17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
        <p:nvSpPr>
          <p:cNvPr id="909" name="Google Shape;909;gcdb51377a6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fb167068e4_0_47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gfb167068e4_0_4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cdb51377a6_0_1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6" name="Google Shape;926;gcdb51377a6_0_1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d238188ff0_1_20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8" name="Google Shape;988;gd238188ff0_1_2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d238188ff0_1_25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6" name="Google Shape;1036;gd238188ff0_1_2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cdb51377a6_0_3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
        <p:nvSpPr>
          <p:cNvPr id="1059" name="Google Shape;1059;gcdb51377a6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cdb51377a6_0_3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6" name="Google Shape;1086;gcdb51377a6_0_3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cdb51377a6_0_38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9" name="Google Shape;1129;gcdb51377a6_0_3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cdb51377a6_0_40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6" name="Google Shape;1146;gcdb51377a6_0_4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0" name="Google Shape;1170;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fb167068e4_0_49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gfb167068e4_0_4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fb167068e4_0_59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gfb167068e4_0_5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f3b09870fc_0_9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1" name="Google Shape;571;gf3b09870fc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f3b09870fc_0_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gf3b09870f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f3b09870fc_0_10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gf3b09870fc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f3b09870fc_0_1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3" name="Google Shape;613;gf3b09870fc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タイトル スライド"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841772"/>
            <a:ext cx="77724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alibri"/>
              <a:buNone/>
              <a:defRPr sz="6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 name="Google Shape;17;p2"/>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a:lnSpc>
                <a:spcPct val="90000"/>
              </a:lnSpc>
              <a:spcBef>
                <a:spcPts val="1000"/>
              </a:spcBef>
              <a:spcAft>
                <a:spcPts val="0"/>
              </a:spcAft>
              <a:buClr>
                <a:schemeClr val="dk1"/>
              </a:buClr>
              <a:buSzPts val="1800"/>
              <a:buNone/>
              <a:defRPr sz="2400"/>
            </a:lvl1pPr>
            <a:lvl2pPr lvl="1" algn="ctr">
              <a:lnSpc>
                <a:spcPct val="90000"/>
              </a:lnSpc>
              <a:spcBef>
                <a:spcPts val="500"/>
              </a:spcBef>
              <a:spcAft>
                <a:spcPts val="0"/>
              </a:spcAft>
              <a:buClr>
                <a:schemeClr val="dk1"/>
              </a:buClr>
              <a:buSzPts val="1500"/>
              <a:buNone/>
              <a:defRPr sz="2000"/>
            </a:lvl2pPr>
            <a:lvl3pPr lvl="2" algn="ctr">
              <a:lnSpc>
                <a:spcPct val="90000"/>
              </a:lnSpc>
              <a:spcBef>
                <a:spcPts val="500"/>
              </a:spcBef>
              <a:spcAft>
                <a:spcPts val="0"/>
              </a:spcAft>
              <a:buClr>
                <a:schemeClr val="dk1"/>
              </a:buClr>
              <a:buSzPts val="1400"/>
              <a:buNone/>
              <a:defRPr sz="1800"/>
            </a:lvl3pPr>
            <a:lvl4pPr lvl="3" algn="ctr">
              <a:lnSpc>
                <a:spcPct val="90000"/>
              </a:lnSpc>
              <a:spcBef>
                <a:spcPts val="500"/>
              </a:spcBef>
              <a:spcAft>
                <a:spcPts val="0"/>
              </a:spcAft>
              <a:buClr>
                <a:schemeClr val="dk1"/>
              </a:buClr>
              <a:buSzPts val="1200"/>
              <a:buNone/>
              <a:defRPr sz="1600"/>
            </a:lvl4pPr>
            <a:lvl5pPr lvl="4" algn="ctr">
              <a:lnSpc>
                <a:spcPct val="90000"/>
              </a:lnSpc>
              <a:spcBef>
                <a:spcPts val="500"/>
              </a:spcBef>
              <a:spcAft>
                <a:spcPts val="0"/>
              </a:spcAft>
              <a:buClr>
                <a:schemeClr val="dk1"/>
              </a:buClr>
              <a:buSzPts val="1200"/>
              <a:buNone/>
              <a:defRPr sz="1600"/>
            </a:lvl5pPr>
            <a:lvl6pPr lvl="5" algn="ctr">
              <a:lnSpc>
                <a:spcPct val="90000"/>
              </a:lnSpc>
              <a:spcBef>
                <a:spcPts val="500"/>
              </a:spcBef>
              <a:spcAft>
                <a:spcPts val="0"/>
              </a:spcAft>
              <a:buClr>
                <a:schemeClr val="dk1"/>
              </a:buClr>
              <a:buSzPts val="1200"/>
              <a:buNone/>
              <a:defRPr sz="1600"/>
            </a:lvl6pPr>
            <a:lvl7pPr lvl="6" algn="ctr">
              <a:lnSpc>
                <a:spcPct val="90000"/>
              </a:lnSpc>
              <a:spcBef>
                <a:spcPts val="500"/>
              </a:spcBef>
              <a:spcAft>
                <a:spcPts val="0"/>
              </a:spcAft>
              <a:buClr>
                <a:schemeClr val="dk1"/>
              </a:buClr>
              <a:buSzPts val="1200"/>
              <a:buNone/>
              <a:defRPr sz="1600"/>
            </a:lvl7pPr>
            <a:lvl8pPr lvl="7" algn="ctr">
              <a:lnSpc>
                <a:spcPct val="90000"/>
              </a:lnSpc>
              <a:spcBef>
                <a:spcPts val="500"/>
              </a:spcBef>
              <a:spcAft>
                <a:spcPts val="0"/>
              </a:spcAft>
              <a:buClr>
                <a:schemeClr val="dk1"/>
              </a:buClr>
              <a:buSzPts val="1200"/>
              <a:buNone/>
              <a:defRPr sz="1600"/>
            </a:lvl8pPr>
            <a:lvl9pPr lvl="8" algn="ctr">
              <a:lnSpc>
                <a:spcPct val="90000"/>
              </a:lnSpc>
              <a:spcBef>
                <a:spcPts val="500"/>
              </a:spcBef>
              <a:spcAft>
                <a:spcPts val="0"/>
              </a:spcAft>
              <a:buClr>
                <a:schemeClr val="dk1"/>
              </a:buClr>
              <a:buSzPts val="1200"/>
              <a:buNone/>
              <a:defRPr sz="1600"/>
            </a:lvl9pPr>
          </a:lstStyle>
          <a:p>
            <a:endParaRPr/>
          </a:p>
        </p:txBody>
      </p:sp>
      <p:sp>
        <p:nvSpPr>
          <p:cNvPr id="18" name="Google Shape;18;p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19" name="Google Shape;19;p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20" name="Google Shape;20;p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3" name="Google Shape;73;p11"/>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1000"/>
              </a:spcBef>
              <a:spcAft>
                <a:spcPts val="0"/>
              </a:spcAft>
              <a:buClr>
                <a:schemeClr val="dk1"/>
              </a:buClr>
              <a:buSzPts val="1400"/>
              <a:buChar char="•"/>
              <a:defRPr/>
            </a:lvl1pPr>
            <a:lvl2pPr marL="914400" lvl="1" indent="-317500" algn="l">
              <a:lnSpc>
                <a:spcPct val="90000"/>
              </a:lnSpc>
              <a:spcBef>
                <a:spcPts val="500"/>
              </a:spcBef>
              <a:spcAft>
                <a:spcPts val="0"/>
              </a:spcAft>
              <a:buClr>
                <a:schemeClr val="dk1"/>
              </a:buClr>
              <a:buSzPts val="1400"/>
              <a:buChar char="•"/>
              <a:defRPr/>
            </a:lvl2pPr>
            <a:lvl3pPr marL="1371600" lvl="2" indent="-317500" algn="l">
              <a:lnSpc>
                <a:spcPct val="90000"/>
              </a:lnSpc>
              <a:spcBef>
                <a:spcPts val="500"/>
              </a:spcBef>
              <a:spcAft>
                <a:spcPts val="0"/>
              </a:spcAft>
              <a:buClr>
                <a:schemeClr val="dk1"/>
              </a:buClr>
              <a:buSzPts val="1400"/>
              <a:buChar char="•"/>
              <a:defRPr/>
            </a:lvl3pPr>
            <a:lvl4pPr marL="1828800" lvl="3" indent="-317500" algn="l">
              <a:lnSpc>
                <a:spcPct val="90000"/>
              </a:lnSpc>
              <a:spcBef>
                <a:spcPts val="500"/>
              </a:spcBef>
              <a:spcAft>
                <a:spcPts val="0"/>
              </a:spcAft>
              <a:buClr>
                <a:schemeClr val="dk1"/>
              </a:buClr>
              <a:buSzPts val="1400"/>
              <a:buChar char="•"/>
              <a:defRPr/>
            </a:lvl4pPr>
            <a:lvl5pPr marL="2286000" lvl="4" indent="-317500" algn="l">
              <a:lnSpc>
                <a:spcPct val="90000"/>
              </a:lnSpc>
              <a:spcBef>
                <a:spcPts val="500"/>
              </a:spcBef>
              <a:spcAft>
                <a:spcPts val="0"/>
              </a:spcAft>
              <a:buClr>
                <a:schemeClr val="dk1"/>
              </a:buClr>
              <a:buSzPts val="1400"/>
              <a:buChar char="•"/>
              <a:defRPr/>
            </a:lvl5pPr>
            <a:lvl6pPr marL="2743200" lvl="5" indent="-317500" algn="l">
              <a:lnSpc>
                <a:spcPct val="90000"/>
              </a:lnSpc>
              <a:spcBef>
                <a:spcPts val="500"/>
              </a:spcBef>
              <a:spcAft>
                <a:spcPts val="0"/>
              </a:spcAft>
              <a:buClr>
                <a:schemeClr val="dk1"/>
              </a:buClr>
              <a:buSzPts val="1400"/>
              <a:buChar char="•"/>
              <a:defRPr/>
            </a:lvl6pPr>
            <a:lvl7pPr marL="3200400" lvl="6" indent="-317500" algn="l">
              <a:lnSpc>
                <a:spcPct val="90000"/>
              </a:lnSpc>
              <a:spcBef>
                <a:spcPts val="500"/>
              </a:spcBef>
              <a:spcAft>
                <a:spcPts val="0"/>
              </a:spcAft>
              <a:buClr>
                <a:schemeClr val="dk1"/>
              </a:buClr>
              <a:buSzPts val="1400"/>
              <a:buChar char="•"/>
              <a:defRPr/>
            </a:lvl7pPr>
            <a:lvl8pPr marL="3657600" lvl="7" indent="-317500" algn="l">
              <a:lnSpc>
                <a:spcPct val="90000"/>
              </a:lnSpc>
              <a:spcBef>
                <a:spcPts val="500"/>
              </a:spcBef>
              <a:spcAft>
                <a:spcPts val="0"/>
              </a:spcAft>
              <a:buClr>
                <a:schemeClr val="dk1"/>
              </a:buClr>
              <a:buSzPts val="1400"/>
              <a:buChar char="•"/>
              <a:defRPr/>
            </a:lvl8pPr>
            <a:lvl9pPr marL="4114800" lvl="8" indent="-317500" algn="l">
              <a:lnSpc>
                <a:spcPct val="90000"/>
              </a:lnSpc>
              <a:spcBef>
                <a:spcPts val="500"/>
              </a:spcBef>
              <a:spcAft>
                <a:spcPts val="0"/>
              </a:spcAft>
              <a:buClr>
                <a:schemeClr val="dk1"/>
              </a:buClr>
              <a:buSzPts val="1400"/>
              <a:buChar char="•"/>
              <a:defRPr/>
            </a:lvl9pPr>
          </a:lstStyle>
          <a:p>
            <a:endParaRPr/>
          </a:p>
        </p:txBody>
      </p:sp>
      <p:sp>
        <p:nvSpPr>
          <p:cNvPr id="74" name="Google Shape;74;p1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75" name="Google Shape;75;p1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76" name="Google Shape;76;p1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空白 2">
  <p:cSld name="TITLE_AND_BODY_2">
    <p:spTree>
      <p:nvGrpSpPr>
        <p:cNvPr id="1" name="Shape 486"/>
        <p:cNvGrpSpPr/>
        <p:nvPr/>
      </p:nvGrpSpPr>
      <p:grpSpPr>
        <a:xfrm>
          <a:off x="0" y="0"/>
          <a:ext cx="0" cy="0"/>
          <a:chOff x="0" y="0"/>
          <a:chExt cx="0" cy="0"/>
        </a:xfrm>
      </p:grpSpPr>
      <p:sp>
        <p:nvSpPr>
          <p:cNvPr id="487" name="Google Shape;487;p104"/>
          <p:cNvSpPr txBox="1">
            <a:spLocks noGrp="1"/>
          </p:cNvSpPr>
          <p:nvPr>
            <p:ph type="sldNum" idx="12"/>
          </p:nvPr>
        </p:nvSpPr>
        <p:spPr>
          <a:xfrm>
            <a:off x="4484637" y="4905375"/>
            <a:ext cx="170100" cy="192300"/>
          </a:xfrm>
          <a:prstGeom prst="rect">
            <a:avLst/>
          </a:prstGeom>
          <a:noFill/>
          <a:ln>
            <a:noFill/>
          </a:ln>
        </p:spPr>
        <p:txBody>
          <a:bodyPr spcFirstLastPara="1" wrap="square" lIns="19050" tIns="19050" rIns="19050" bIns="19050" anchor="t" anchorCtr="0">
            <a:spAutoFit/>
          </a:bodyPr>
          <a:lstStyle>
            <a:lvl1pPr marL="0" lvl="0" indent="0" algn="ctr" rtl="0">
              <a:lnSpc>
                <a:spcPct val="100000"/>
              </a:lnSpc>
              <a:spcBef>
                <a:spcPts val="0"/>
              </a:spcBef>
              <a:spcAft>
                <a:spcPts val="0"/>
              </a:spcAft>
              <a:buClr>
                <a:srgbClr val="000000"/>
              </a:buClr>
              <a:buSzPts val="900"/>
              <a:buFont typeface="Helvetica Neue Light"/>
              <a:buNone/>
              <a:defRPr/>
            </a:lvl1pPr>
            <a:lvl2pPr marL="0" lvl="1" indent="0" algn="ctr" rtl="0">
              <a:lnSpc>
                <a:spcPct val="100000"/>
              </a:lnSpc>
              <a:spcBef>
                <a:spcPts val="0"/>
              </a:spcBef>
              <a:spcAft>
                <a:spcPts val="0"/>
              </a:spcAft>
              <a:buClr>
                <a:srgbClr val="000000"/>
              </a:buClr>
              <a:buSzPts val="900"/>
              <a:buFont typeface="Helvetica Neue Light"/>
              <a:buNone/>
              <a:defRPr/>
            </a:lvl2pPr>
            <a:lvl3pPr marL="0" lvl="2" indent="0" algn="ctr" rtl="0">
              <a:lnSpc>
                <a:spcPct val="100000"/>
              </a:lnSpc>
              <a:spcBef>
                <a:spcPts val="0"/>
              </a:spcBef>
              <a:spcAft>
                <a:spcPts val="0"/>
              </a:spcAft>
              <a:buClr>
                <a:srgbClr val="000000"/>
              </a:buClr>
              <a:buSzPts val="900"/>
              <a:buFont typeface="Helvetica Neue Light"/>
              <a:buNone/>
              <a:defRPr/>
            </a:lvl3pPr>
            <a:lvl4pPr marL="0" lvl="3" indent="0" algn="ctr" rtl="0">
              <a:lnSpc>
                <a:spcPct val="100000"/>
              </a:lnSpc>
              <a:spcBef>
                <a:spcPts val="0"/>
              </a:spcBef>
              <a:spcAft>
                <a:spcPts val="0"/>
              </a:spcAft>
              <a:buClr>
                <a:srgbClr val="000000"/>
              </a:buClr>
              <a:buSzPts val="900"/>
              <a:buFont typeface="Helvetica Neue Light"/>
              <a:buNone/>
              <a:defRPr/>
            </a:lvl4pPr>
            <a:lvl5pPr marL="0" lvl="4" indent="0" algn="ctr" rtl="0">
              <a:lnSpc>
                <a:spcPct val="100000"/>
              </a:lnSpc>
              <a:spcBef>
                <a:spcPts val="0"/>
              </a:spcBef>
              <a:spcAft>
                <a:spcPts val="0"/>
              </a:spcAft>
              <a:buClr>
                <a:srgbClr val="000000"/>
              </a:buClr>
              <a:buSzPts val="900"/>
              <a:buFont typeface="Helvetica Neue Light"/>
              <a:buNone/>
              <a:defRPr/>
            </a:lvl5pPr>
            <a:lvl6pPr marL="0" lvl="5" indent="0" algn="ctr" rtl="0">
              <a:lnSpc>
                <a:spcPct val="100000"/>
              </a:lnSpc>
              <a:spcBef>
                <a:spcPts val="0"/>
              </a:spcBef>
              <a:spcAft>
                <a:spcPts val="0"/>
              </a:spcAft>
              <a:buClr>
                <a:srgbClr val="000000"/>
              </a:buClr>
              <a:buSzPts val="900"/>
              <a:buFont typeface="Helvetica Neue Light"/>
              <a:buNone/>
              <a:defRPr/>
            </a:lvl6pPr>
            <a:lvl7pPr marL="0" lvl="6" indent="0" algn="ctr" rtl="0">
              <a:lnSpc>
                <a:spcPct val="100000"/>
              </a:lnSpc>
              <a:spcBef>
                <a:spcPts val="0"/>
              </a:spcBef>
              <a:spcAft>
                <a:spcPts val="0"/>
              </a:spcAft>
              <a:buClr>
                <a:srgbClr val="000000"/>
              </a:buClr>
              <a:buSzPts val="900"/>
              <a:buFont typeface="Helvetica Neue Light"/>
              <a:buNone/>
              <a:defRPr/>
            </a:lvl7pPr>
            <a:lvl8pPr marL="0" lvl="7" indent="0" algn="ctr" rtl="0">
              <a:lnSpc>
                <a:spcPct val="100000"/>
              </a:lnSpc>
              <a:spcBef>
                <a:spcPts val="0"/>
              </a:spcBef>
              <a:spcAft>
                <a:spcPts val="0"/>
              </a:spcAft>
              <a:buClr>
                <a:srgbClr val="000000"/>
              </a:buClr>
              <a:buSzPts val="900"/>
              <a:buFont typeface="Helvetica Neue Light"/>
              <a:buNone/>
              <a:defRPr/>
            </a:lvl8pPr>
            <a:lvl9pPr marL="0" lvl="8" indent="0" algn="ctr" rtl="0">
              <a:lnSpc>
                <a:spcPct val="100000"/>
              </a:lnSpc>
              <a:spcBef>
                <a:spcPts val="0"/>
              </a:spcBef>
              <a:spcAft>
                <a:spcPts val="0"/>
              </a:spcAft>
              <a:buClr>
                <a:srgbClr val="000000"/>
              </a:buClr>
              <a:buSzPts val="900"/>
              <a:buFont typeface="Helvetica Neue Light"/>
              <a:buNone/>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 name="Google Shape;79;p12"/>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1000"/>
              </a:spcBef>
              <a:spcAft>
                <a:spcPts val="0"/>
              </a:spcAft>
              <a:buClr>
                <a:schemeClr val="dk1"/>
              </a:buClr>
              <a:buSzPts val="1400"/>
              <a:buChar char="•"/>
              <a:defRPr/>
            </a:lvl1pPr>
            <a:lvl2pPr marL="914400" lvl="1" indent="-317500" algn="l">
              <a:lnSpc>
                <a:spcPct val="90000"/>
              </a:lnSpc>
              <a:spcBef>
                <a:spcPts val="500"/>
              </a:spcBef>
              <a:spcAft>
                <a:spcPts val="0"/>
              </a:spcAft>
              <a:buClr>
                <a:schemeClr val="dk1"/>
              </a:buClr>
              <a:buSzPts val="1400"/>
              <a:buChar char="•"/>
              <a:defRPr/>
            </a:lvl2pPr>
            <a:lvl3pPr marL="1371600" lvl="2" indent="-317500" algn="l">
              <a:lnSpc>
                <a:spcPct val="90000"/>
              </a:lnSpc>
              <a:spcBef>
                <a:spcPts val="500"/>
              </a:spcBef>
              <a:spcAft>
                <a:spcPts val="0"/>
              </a:spcAft>
              <a:buClr>
                <a:schemeClr val="dk1"/>
              </a:buClr>
              <a:buSzPts val="1400"/>
              <a:buChar char="•"/>
              <a:defRPr/>
            </a:lvl3pPr>
            <a:lvl4pPr marL="1828800" lvl="3" indent="-317500" algn="l">
              <a:lnSpc>
                <a:spcPct val="90000"/>
              </a:lnSpc>
              <a:spcBef>
                <a:spcPts val="500"/>
              </a:spcBef>
              <a:spcAft>
                <a:spcPts val="0"/>
              </a:spcAft>
              <a:buClr>
                <a:schemeClr val="dk1"/>
              </a:buClr>
              <a:buSzPts val="1400"/>
              <a:buChar char="•"/>
              <a:defRPr/>
            </a:lvl4pPr>
            <a:lvl5pPr marL="2286000" lvl="4" indent="-317500" algn="l">
              <a:lnSpc>
                <a:spcPct val="90000"/>
              </a:lnSpc>
              <a:spcBef>
                <a:spcPts val="500"/>
              </a:spcBef>
              <a:spcAft>
                <a:spcPts val="0"/>
              </a:spcAft>
              <a:buClr>
                <a:schemeClr val="dk1"/>
              </a:buClr>
              <a:buSzPts val="1400"/>
              <a:buChar char="•"/>
              <a:defRPr/>
            </a:lvl5pPr>
            <a:lvl6pPr marL="2743200" lvl="5" indent="-317500" algn="l">
              <a:lnSpc>
                <a:spcPct val="90000"/>
              </a:lnSpc>
              <a:spcBef>
                <a:spcPts val="500"/>
              </a:spcBef>
              <a:spcAft>
                <a:spcPts val="0"/>
              </a:spcAft>
              <a:buClr>
                <a:schemeClr val="dk1"/>
              </a:buClr>
              <a:buSzPts val="1400"/>
              <a:buChar char="•"/>
              <a:defRPr/>
            </a:lvl6pPr>
            <a:lvl7pPr marL="3200400" lvl="6" indent="-317500" algn="l">
              <a:lnSpc>
                <a:spcPct val="90000"/>
              </a:lnSpc>
              <a:spcBef>
                <a:spcPts val="500"/>
              </a:spcBef>
              <a:spcAft>
                <a:spcPts val="0"/>
              </a:spcAft>
              <a:buClr>
                <a:schemeClr val="dk1"/>
              </a:buClr>
              <a:buSzPts val="1400"/>
              <a:buChar char="•"/>
              <a:defRPr/>
            </a:lvl7pPr>
            <a:lvl8pPr marL="3657600" lvl="7" indent="-317500" algn="l">
              <a:lnSpc>
                <a:spcPct val="90000"/>
              </a:lnSpc>
              <a:spcBef>
                <a:spcPts val="500"/>
              </a:spcBef>
              <a:spcAft>
                <a:spcPts val="0"/>
              </a:spcAft>
              <a:buClr>
                <a:schemeClr val="dk1"/>
              </a:buClr>
              <a:buSzPts val="1400"/>
              <a:buChar char="•"/>
              <a:defRPr/>
            </a:lvl8pPr>
            <a:lvl9pPr marL="4114800" lvl="8" indent="-317500" algn="l">
              <a:lnSpc>
                <a:spcPct val="90000"/>
              </a:lnSpc>
              <a:spcBef>
                <a:spcPts val="500"/>
              </a:spcBef>
              <a:spcAft>
                <a:spcPts val="0"/>
              </a:spcAft>
              <a:buClr>
                <a:schemeClr val="dk1"/>
              </a:buClr>
              <a:buSzPts val="1400"/>
              <a:buChar char="•"/>
              <a:defRPr/>
            </a:lvl9pPr>
          </a:lstStyle>
          <a:p>
            <a:endParaRPr/>
          </a:p>
        </p:txBody>
      </p:sp>
      <p:sp>
        <p:nvSpPr>
          <p:cNvPr id="80" name="Google Shape;80;p1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81" name="Google Shape;81;p1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82" name="Google Shape;82;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33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 name="Google Shape;85;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61950" algn="l">
              <a:lnSpc>
                <a:spcPct val="90000"/>
              </a:lnSpc>
              <a:spcBef>
                <a:spcPts val="800"/>
              </a:spcBef>
              <a:spcAft>
                <a:spcPts val="0"/>
              </a:spcAft>
              <a:buSzPts val="2100"/>
              <a:buChar char="•"/>
              <a:defRPr/>
            </a:lvl1pPr>
            <a:lvl2pPr marL="914400" lvl="1" indent="-342900" algn="l">
              <a:lnSpc>
                <a:spcPct val="90000"/>
              </a:lnSpc>
              <a:spcBef>
                <a:spcPts val="400"/>
              </a:spcBef>
              <a:spcAft>
                <a:spcPts val="0"/>
              </a:spcAft>
              <a:buSzPts val="1800"/>
              <a:buChar char="•"/>
              <a:defRPr/>
            </a:lvl2pPr>
            <a:lvl3pPr marL="1371600" lvl="2" indent="-323850" algn="l">
              <a:lnSpc>
                <a:spcPct val="90000"/>
              </a:lnSpc>
              <a:spcBef>
                <a:spcPts val="400"/>
              </a:spcBef>
              <a:spcAft>
                <a:spcPts val="0"/>
              </a:spcAft>
              <a:buSzPts val="15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0"/>
              </a:spcAft>
              <a:buSzPts val="1400"/>
              <a:buChar char="•"/>
              <a:defRPr/>
            </a:lvl9pPr>
          </a:lstStyle>
          <a:p>
            <a:endParaRPr/>
          </a:p>
        </p:txBody>
      </p:sp>
      <p:sp>
        <p:nvSpPr>
          <p:cNvPr id="86" name="Google Shape;86;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rgbClr val="888888"/>
              </a:buClr>
              <a:buSzPts val="1100"/>
              <a:buNone/>
              <a:defRPr/>
            </a:lvl1pPr>
            <a:lvl2pPr lvl="1" algn="l">
              <a:lnSpc>
                <a:spcPct val="100000"/>
              </a:lnSpc>
              <a:spcBef>
                <a:spcPts val="0"/>
              </a:spcBef>
              <a:spcAft>
                <a:spcPts val="0"/>
              </a:spcAft>
              <a:buClr>
                <a:schemeClr val="dk1"/>
              </a:buClr>
              <a:buSzPts val="1100"/>
              <a:buNone/>
              <a:defRPr/>
            </a:lvl2pPr>
            <a:lvl3pPr lvl="2" algn="l">
              <a:lnSpc>
                <a:spcPct val="100000"/>
              </a:lnSpc>
              <a:spcBef>
                <a:spcPts val="0"/>
              </a:spcBef>
              <a:spcAft>
                <a:spcPts val="0"/>
              </a:spcAft>
              <a:buClr>
                <a:schemeClr val="dk1"/>
              </a:buClr>
              <a:buSzPts val="1100"/>
              <a:buNone/>
              <a:defRPr/>
            </a:lvl3pPr>
            <a:lvl4pPr lvl="3" algn="l">
              <a:lnSpc>
                <a:spcPct val="100000"/>
              </a:lnSpc>
              <a:spcBef>
                <a:spcPts val="0"/>
              </a:spcBef>
              <a:spcAft>
                <a:spcPts val="0"/>
              </a:spcAft>
              <a:buClr>
                <a:schemeClr val="dk1"/>
              </a:buClr>
              <a:buSzPts val="1100"/>
              <a:buNone/>
              <a:defRPr/>
            </a:lvl4pPr>
            <a:lvl5pPr lvl="4" algn="l">
              <a:lnSpc>
                <a:spcPct val="100000"/>
              </a:lnSpc>
              <a:spcBef>
                <a:spcPts val="0"/>
              </a:spcBef>
              <a:spcAft>
                <a:spcPts val="0"/>
              </a:spcAft>
              <a:buClr>
                <a:schemeClr val="dk1"/>
              </a:buClr>
              <a:buSzPts val="1100"/>
              <a:buNone/>
              <a:defRPr/>
            </a:lvl5pPr>
            <a:lvl6pPr lvl="5" algn="l">
              <a:lnSpc>
                <a:spcPct val="100000"/>
              </a:lnSpc>
              <a:spcBef>
                <a:spcPts val="0"/>
              </a:spcBef>
              <a:spcAft>
                <a:spcPts val="0"/>
              </a:spcAft>
              <a:buClr>
                <a:schemeClr val="dk1"/>
              </a:buClr>
              <a:buSzPts val="1100"/>
              <a:buNone/>
              <a:defRPr/>
            </a:lvl6pPr>
            <a:lvl7pPr lvl="6" algn="l">
              <a:lnSpc>
                <a:spcPct val="100000"/>
              </a:lnSpc>
              <a:spcBef>
                <a:spcPts val="0"/>
              </a:spcBef>
              <a:spcAft>
                <a:spcPts val="0"/>
              </a:spcAft>
              <a:buClr>
                <a:schemeClr val="dk1"/>
              </a:buClr>
              <a:buSzPts val="1100"/>
              <a:buNone/>
              <a:defRPr/>
            </a:lvl7pPr>
            <a:lvl8pPr lvl="7" algn="l">
              <a:lnSpc>
                <a:spcPct val="100000"/>
              </a:lnSpc>
              <a:spcBef>
                <a:spcPts val="0"/>
              </a:spcBef>
              <a:spcAft>
                <a:spcPts val="0"/>
              </a:spcAft>
              <a:buClr>
                <a:schemeClr val="dk1"/>
              </a:buClr>
              <a:buSzPts val="1100"/>
              <a:buNone/>
              <a:defRPr/>
            </a:lvl8pPr>
            <a:lvl9pPr lvl="8" algn="l">
              <a:lnSpc>
                <a:spcPct val="100000"/>
              </a:lnSpc>
              <a:spcBef>
                <a:spcPts val="0"/>
              </a:spcBef>
              <a:spcAft>
                <a:spcPts val="0"/>
              </a:spcAft>
              <a:buClr>
                <a:schemeClr val="dk1"/>
              </a:buClr>
              <a:buSzPts val="1100"/>
              <a:buNone/>
              <a:defRPr/>
            </a:lvl9pPr>
          </a:lstStyle>
          <a:p>
            <a:endParaRPr/>
          </a:p>
        </p:txBody>
      </p:sp>
      <p:sp>
        <p:nvSpPr>
          <p:cNvPr id="87" name="Google Shape;87;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888888"/>
              </a:buClr>
              <a:buSzPts val="1100"/>
              <a:buNone/>
              <a:defRPr/>
            </a:lvl1pPr>
            <a:lvl2pPr lvl="1" algn="l">
              <a:lnSpc>
                <a:spcPct val="100000"/>
              </a:lnSpc>
              <a:spcBef>
                <a:spcPts val="0"/>
              </a:spcBef>
              <a:spcAft>
                <a:spcPts val="0"/>
              </a:spcAft>
              <a:buClr>
                <a:schemeClr val="dk1"/>
              </a:buClr>
              <a:buSzPts val="1100"/>
              <a:buNone/>
              <a:defRPr/>
            </a:lvl2pPr>
            <a:lvl3pPr lvl="2" algn="l">
              <a:lnSpc>
                <a:spcPct val="100000"/>
              </a:lnSpc>
              <a:spcBef>
                <a:spcPts val="0"/>
              </a:spcBef>
              <a:spcAft>
                <a:spcPts val="0"/>
              </a:spcAft>
              <a:buClr>
                <a:schemeClr val="dk1"/>
              </a:buClr>
              <a:buSzPts val="1100"/>
              <a:buNone/>
              <a:defRPr/>
            </a:lvl3pPr>
            <a:lvl4pPr lvl="3" algn="l">
              <a:lnSpc>
                <a:spcPct val="100000"/>
              </a:lnSpc>
              <a:spcBef>
                <a:spcPts val="0"/>
              </a:spcBef>
              <a:spcAft>
                <a:spcPts val="0"/>
              </a:spcAft>
              <a:buClr>
                <a:schemeClr val="dk1"/>
              </a:buClr>
              <a:buSzPts val="1100"/>
              <a:buNone/>
              <a:defRPr/>
            </a:lvl4pPr>
            <a:lvl5pPr lvl="4" algn="l">
              <a:lnSpc>
                <a:spcPct val="100000"/>
              </a:lnSpc>
              <a:spcBef>
                <a:spcPts val="0"/>
              </a:spcBef>
              <a:spcAft>
                <a:spcPts val="0"/>
              </a:spcAft>
              <a:buClr>
                <a:schemeClr val="dk1"/>
              </a:buClr>
              <a:buSzPts val="1100"/>
              <a:buNone/>
              <a:defRPr/>
            </a:lvl5pPr>
            <a:lvl6pPr lvl="5" algn="l">
              <a:lnSpc>
                <a:spcPct val="100000"/>
              </a:lnSpc>
              <a:spcBef>
                <a:spcPts val="0"/>
              </a:spcBef>
              <a:spcAft>
                <a:spcPts val="0"/>
              </a:spcAft>
              <a:buClr>
                <a:schemeClr val="dk1"/>
              </a:buClr>
              <a:buSzPts val="1100"/>
              <a:buNone/>
              <a:defRPr/>
            </a:lvl6pPr>
            <a:lvl7pPr lvl="6" algn="l">
              <a:lnSpc>
                <a:spcPct val="100000"/>
              </a:lnSpc>
              <a:spcBef>
                <a:spcPts val="0"/>
              </a:spcBef>
              <a:spcAft>
                <a:spcPts val="0"/>
              </a:spcAft>
              <a:buClr>
                <a:schemeClr val="dk1"/>
              </a:buClr>
              <a:buSzPts val="1100"/>
              <a:buNone/>
              <a:defRPr/>
            </a:lvl7pPr>
            <a:lvl8pPr lvl="7" algn="l">
              <a:lnSpc>
                <a:spcPct val="100000"/>
              </a:lnSpc>
              <a:spcBef>
                <a:spcPts val="0"/>
              </a:spcBef>
              <a:spcAft>
                <a:spcPts val="0"/>
              </a:spcAft>
              <a:buClr>
                <a:schemeClr val="dk1"/>
              </a:buClr>
              <a:buSzPts val="1100"/>
              <a:buNone/>
              <a:defRPr/>
            </a:lvl8pPr>
            <a:lvl9pPr lvl="8" algn="l">
              <a:lnSpc>
                <a:spcPct val="100000"/>
              </a:lnSpc>
              <a:spcBef>
                <a:spcPts val="0"/>
              </a:spcBef>
              <a:spcAft>
                <a:spcPts val="0"/>
              </a:spcAft>
              <a:buClr>
                <a:schemeClr val="dk1"/>
              </a:buClr>
              <a:buSzPts val="1100"/>
              <a:buNone/>
              <a:defRPr/>
            </a:lvl9pPr>
          </a:lstStyle>
          <a:p>
            <a:endParaRPr/>
          </a:p>
        </p:txBody>
      </p:sp>
      <p:sp>
        <p:nvSpPr>
          <p:cNvPr id="88" name="Google Shape;88;p13"/>
          <p:cNvSpPr txBox="1">
            <a:spLocks noGrp="1"/>
          </p:cNvSpPr>
          <p:nvPr>
            <p:ph type="sldNum" idx="12"/>
          </p:nvPr>
        </p:nvSpPr>
        <p:spPr>
          <a:xfrm>
            <a:off x="4488166" y="4905375"/>
            <a:ext cx="200700" cy="2154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タイトル&amp;サブタイトル">
  <p:cSld name="タイトル&amp;サブタイトル">
    <p:spTree>
      <p:nvGrpSpPr>
        <p:cNvPr id="1" name="Shape 89"/>
        <p:cNvGrpSpPr/>
        <p:nvPr/>
      </p:nvGrpSpPr>
      <p:grpSpPr>
        <a:xfrm>
          <a:off x="0" y="0"/>
          <a:ext cx="0" cy="0"/>
          <a:chOff x="0" y="0"/>
          <a:chExt cx="0" cy="0"/>
        </a:xfrm>
      </p:grpSpPr>
      <p:sp>
        <p:nvSpPr>
          <p:cNvPr id="90" name="Google Shape;90;p14"/>
          <p:cNvSpPr txBox="1">
            <a:spLocks noGrp="1"/>
          </p:cNvSpPr>
          <p:nvPr>
            <p:ph type="sldNum" idx="12"/>
          </p:nvPr>
        </p:nvSpPr>
        <p:spPr>
          <a:xfrm>
            <a:off x="8783370" y="4842655"/>
            <a:ext cx="164100" cy="1524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929292"/>
              </a:buClr>
              <a:buSzPts val="600"/>
              <a:buFont typeface="Helvetica Neue"/>
              <a:buNone/>
              <a:defRPr sz="800" b="0" i="0" u="none" strike="noStrike" cap="none">
                <a:solidFill>
                  <a:srgbClr val="929292"/>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929292"/>
              </a:buClr>
              <a:buSzPts val="600"/>
              <a:buFont typeface="Helvetica Neue"/>
              <a:buNone/>
              <a:defRPr sz="800" b="0" i="0" u="none" strike="noStrike" cap="none">
                <a:solidFill>
                  <a:srgbClr val="929292"/>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929292"/>
              </a:buClr>
              <a:buSzPts val="600"/>
              <a:buFont typeface="Helvetica Neue"/>
              <a:buNone/>
              <a:defRPr sz="800" b="0" i="0" u="none" strike="noStrike" cap="none">
                <a:solidFill>
                  <a:srgbClr val="929292"/>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929292"/>
              </a:buClr>
              <a:buSzPts val="600"/>
              <a:buFont typeface="Helvetica Neue"/>
              <a:buNone/>
              <a:defRPr sz="800" b="0" i="0" u="none" strike="noStrike" cap="none">
                <a:solidFill>
                  <a:srgbClr val="929292"/>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929292"/>
              </a:buClr>
              <a:buSzPts val="600"/>
              <a:buFont typeface="Helvetica Neue"/>
              <a:buNone/>
              <a:defRPr sz="800" b="0" i="0" u="none" strike="noStrike" cap="none">
                <a:solidFill>
                  <a:srgbClr val="929292"/>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929292"/>
              </a:buClr>
              <a:buSzPts val="600"/>
              <a:buFont typeface="Helvetica Neue"/>
              <a:buNone/>
              <a:defRPr sz="800" b="0" i="0" u="none" strike="noStrike" cap="none">
                <a:solidFill>
                  <a:srgbClr val="929292"/>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929292"/>
              </a:buClr>
              <a:buSzPts val="600"/>
              <a:buFont typeface="Helvetica Neue"/>
              <a:buNone/>
              <a:defRPr sz="800" b="0" i="0" u="none" strike="noStrike" cap="none">
                <a:solidFill>
                  <a:srgbClr val="929292"/>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929292"/>
              </a:buClr>
              <a:buSzPts val="600"/>
              <a:buFont typeface="Helvetica Neue"/>
              <a:buNone/>
              <a:defRPr sz="800" b="0" i="0" u="none" strike="noStrike" cap="none">
                <a:solidFill>
                  <a:srgbClr val="929292"/>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929292"/>
              </a:buClr>
              <a:buSzPts val="600"/>
              <a:buFont typeface="Helvetica Neue"/>
              <a:buNone/>
              <a:defRPr sz="800" b="0" i="0" u="none" strike="noStrike" cap="none">
                <a:solidFill>
                  <a:srgbClr val="92929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ja-JP"/>
              <a:t>‹#›</a:t>
            </a:fld>
            <a:endParaRPr/>
          </a:p>
        </p:txBody>
      </p:sp>
      <p:pic>
        <p:nvPicPr>
          <p:cNvPr id="91" name="Google Shape;91;p14" descr="イメージ"/>
          <p:cNvPicPr preferRelativeResize="0"/>
          <p:nvPr/>
        </p:nvPicPr>
        <p:blipFill rotWithShape="1">
          <a:blip r:embed="rId2">
            <a:alphaModFix/>
          </a:blip>
          <a:srcRect/>
          <a:stretch/>
        </p:blipFill>
        <p:spPr>
          <a:xfrm>
            <a:off x="238125" y="4785637"/>
            <a:ext cx="571500" cy="1881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タイトルとコンテンツ 1" type="tx">
  <p:cSld name="TITLE_AND_BODY">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628650" y="273844"/>
            <a:ext cx="7886700" cy="1095300"/>
          </a:xfrm>
          <a:prstGeom prst="rect">
            <a:avLst/>
          </a:prstGeom>
          <a:noFill/>
          <a:ln>
            <a:noFill/>
          </a:ln>
        </p:spPr>
        <p:txBody>
          <a:bodyPr spcFirstLastPara="1" wrap="square" lIns="34275" tIns="34275" rIns="34275" bIns="34275" anchor="t" anchorCtr="0">
            <a:noAutofit/>
          </a:bodyPr>
          <a:lstStyle>
            <a:lvl1pPr lvl="0" algn="l">
              <a:lnSpc>
                <a:spcPct val="90000"/>
              </a:lnSpc>
              <a:spcBef>
                <a:spcPts val="0"/>
              </a:spcBef>
              <a:spcAft>
                <a:spcPts val="0"/>
              </a:spcAft>
              <a:buSzPts val="25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94" name="Google Shape;94;p15"/>
          <p:cNvSpPr txBox="1">
            <a:spLocks noGrp="1"/>
          </p:cNvSpPr>
          <p:nvPr>
            <p:ph type="body" idx="1"/>
          </p:nvPr>
        </p:nvSpPr>
        <p:spPr>
          <a:xfrm>
            <a:off x="628650" y="1369219"/>
            <a:ext cx="7886700" cy="3774300"/>
          </a:xfrm>
          <a:prstGeom prst="rect">
            <a:avLst/>
          </a:prstGeom>
          <a:noFill/>
          <a:ln>
            <a:noFill/>
          </a:ln>
        </p:spPr>
        <p:txBody>
          <a:bodyPr spcFirstLastPara="1" wrap="square" lIns="34275" tIns="34275" rIns="34275" bIns="34275" anchor="t" anchorCtr="0">
            <a:noAutofit/>
          </a:bodyPr>
          <a:lstStyle>
            <a:lvl1pPr marL="457200" lvl="0" indent="-317500" algn="l">
              <a:lnSpc>
                <a:spcPct val="90000"/>
              </a:lnSpc>
              <a:spcBef>
                <a:spcPts val="1000"/>
              </a:spcBef>
              <a:spcAft>
                <a:spcPts val="0"/>
              </a:spcAft>
              <a:buSzPts val="1400"/>
              <a:buChar char="•"/>
              <a:defRPr/>
            </a:lvl1pPr>
            <a:lvl2pPr marL="914400" lvl="1" indent="-317500" algn="l">
              <a:lnSpc>
                <a:spcPct val="90000"/>
              </a:lnSpc>
              <a:spcBef>
                <a:spcPts val="1000"/>
              </a:spcBef>
              <a:spcAft>
                <a:spcPts val="0"/>
              </a:spcAft>
              <a:buSzPts val="1400"/>
              <a:buChar char="•"/>
              <a:defRPr/>
            </a:lvl2pPr>
            <a:lvl3pPr marL="1371600" lvl="2" indent="-317500" algn="l">
              <a:lnSpc>
                <a:spcPct val="90000"/>
              </a:lnSpc>
              <a:spcBef>
                <a:spcPts val="1000"/>
              </a:spcBef>
              <a:spcAft>
                <a:spcPts val="0"/>
              </a:spcAft>
              <a:buSzPts val="1400"/>
              <a:buChar char="•"/>
              <a:defRPr/>
            </a:lvl3pPr>
            <a:lvl4pPr marL="1828800" lvl="3" indent="-317500" algn="l">
              <a:lnSpc>
                <a:spcPct val="90000"/>
              </a:lnSpc>
              <a:spcBef>
                <a:spcPts val="1000"/>
              </a:spcBef>
              <a:spcAft>
                <a:spcPts val="0"/>
              </a:spcAft>
              <a:buSzPts val="1400"/>
              <a:buChar char="•"/>
              <a:defRPr/>
            </a:lvl4pPr>
            <a:lvl5pPr marL="2286000" lvl="4" indent="-317500" algn="l">
              <a:lnSpc>
                <a:spcPct val="90000"/>
              </a:lnSpc>
              <a:spcBef>
                <a:spcPts val="1000"/>
              </a:spcBef>
              <a:spcAft>
                <a:spcPts val="0"/>
              </a:spcAft>
              <a:buSzPts val="1400"/>
              <a:buChar char="•"/>
              <a:defRPr/>
            </a:lvl5pPr>
            <a:lvl6pPr marL="2743200" lvl="5" indent="-317500" algn="l">
              <a:lnSpc>
                <a:spcPct val="90000"/>
              </a:lnSpc>
              <a:spcBef>
                <a:spcPts val="1000"/>
              </a:spcBef>
              <a:spcAft>
                <a:spcPts val="0"/>
              </a:spcAft>
              <a:buSzPts val="1400"/>
              <a:buChar char="•"/>
              <a:defRPr/>
            </a:lvl6pPr>
            <a:lvl7pPr marL="3200400" lvl="6" indent="-317500" algn="l">
              <a:lnSpc>
                <a:spcPct val="90000"/>
              </a:lnSpc>
              <a:spcBef>
                <a:spcPts val="1000"/>
              </a:spcBef>
              <a:spcAft>
                <a:spcPts val="0"/>
              </a:spcAft>
              <a:buSzPts val="1400"/>
              <a:buChar char="•"/>
              <a:defRPr/>
            </a:lvl7pPr>
            <a:lvl8pPr marL="3657600" lvl="7" indent="-317500" algn="l">
              <a:lnSpc>
                <a:spcPct val="90000"/>
              </a:lnSpc>
              <a:spcBef>
                <a:spcPts val="1000"/>
              </a:spcBef>
              <a:spcAft>
                <a:spcPts val="0"/>
              </a:spcAft>
              <a:buSzPts val="1400"/>
              <a:buChar char="•"/>
              <a:defRPr/>
            </a:lvl8pPr>
            <a:lvl9pPr marL="4114800" lvl="8" indent="-317500" algn="l">
              <a:lnSpc>
                <a:spcPct val="90000"/>
              </a:lnSpc>
              <a:spcBef>
                <a:spcPts val="1000"/>
              </a:spcBef>
              <a:spcAft>
                <a:spcPts val="0"/>
              </a:spcAft>
              <a:buSzPts val="1400"/>
              <a:buChar char="•"/>
              <a:defRPr/>
            </a:lvl9pPr>
          </a:lstStyle>
          <a:p>
            <a:endParaRPr/>
          </a:p>
        </p:txBody>
      </p:sp>
      <p:sp>
        <p:nvSpPr>
          <p:cNvPr id="95" name="Google Shape;95;p15"/>
          <p:cNvSpPr txBox="1">
            <a:spLocks noGrp="1"/>
          </p:cNvSpPr>
          <p:nvPr>
            <p:ph type="sldNum" idx="12"/>
          </p:nvPr>
        </p:nvSpPr>
        <p:spPr>
          <a:xfrm>
            <a:off x="7086600" y="4940141"/>
            <a:ext cx="20574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タイトルのみ" type="titleOnly">
  <p:cSld name="TITLE_ONLY">
    <p:spTree>
      <p:nvGrpSpPr>
        <p:cNvPr id="1" name="Shape 102"/>
        <p:cNvGrpSpPr/>
        <p:nvPr/>
      </p:nvGrpSpPr>
      <p:grpSpPr>
        <a:xfrm>
          <a:off x="0" y="0"/>
          <a:ext cx="0" cy="0"/>
          <a:chOff x="0" y="0"/>
          <a:chExt cx="0" cy="0"/>
        </a:xfrm>
      </p:grpSpPr>
      <p:pic>
        <p:nvPicPr>
          <p:cNvPr id="103" name="Google Shape;103;p17"/>
          <p:cNvPicPr preferRelativeResize="0"/>
          <p:nvPr/>
        </p:nvPicPr>
        <p:blipFill rotWithShape="1">
          <a:blip r:embed="rId2">
            <a:alphaModFix/>
          </a:blip>
          <a:srcRect/>
          <a:stretch/>
        </p:blipFill>
        <p:spPr>
          <a:xfrm>
            <a:off x="-10325" y="-7751"/>
            <a:ext cx="9154324" cy="648800"/>
          </a:xfrm>
          <a:prstGeom prst="rect">
            <a:avLst/>
          </a:prstGeom>
          <a:noFill/>
          <a:ln>
            <a:noFill/>
          </a:ln>
        </p:spPr>
      </p:pic>
      <p:sp>
        <p:nvSpPr>
          <p:cNvPr id="104" name="Google Shape;104;p17"/>
          <p:cNvSpPr txBox="1">
            <a:spLocks noGrp="1"/>
          </p:cNvSpPr>
          <p:nvPr>
            <p:ph type="sldNum" idx="12"/>
          </p:nvPr>
        </p:nvSpPr>
        <p:spPr>
          <a:xfrm>
            <a:off x="8292614" y="4822767"/>
            <a:ext cx="5640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pic>
        <p:nvPicPr>
          <p:cNvPr id="105" name="Google Shape;105;p17"/>
          <p:cNvPicPr preferRelativeResize="0"/>
          <p:nvPr/>
        </p:nvPicPr>
        <p:blipFill rotWithShape="1">
          <a:blip r:embed="rId3">
            <a:alphaModFix/>
          </a:blip>
          <a:srcRect/>
          <a:stretch/>
        </p:blipFill>
        <p:spPr>
          <a:xfrm>
            <a:off x="8589809" y="183812"/>
            <a:ext cx="200198" cy="200197"/>
          </a:xfrm>
          <a:prstGeom prst="rect">
            <a:avLst/>
          </a:prstGeom>
          <a:noFill/>
          <a:ln>
            <a:noFill/>
          </a:ln>
        </p:spPr>
      </p:pic>
      <p:sp>
        <p:nvSpPr>
          <p:cNvPr id="106" name="Google Shape;106;p17"/>
          <p:cNvSpPr txBox="1">
            <a:spLocks noGrp="1"/>
          </p:cNvSpPr>
          <p:nvPr>
            <p:ph type="title"/>
          </p:nvPr>
        </p:nvSpPr>
        <p:spPr>
          <a:xfrm>
            <a:off x="287261" y="91770"/>
            <a:ext cx="8005200" cy="5181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Font typeface="Arial"/>
              <a:buNone/>
              <a:defRPr sz="1800" b="1" i="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7"/>
        <p:cNvGrpSpPr/>
        <p:nvPr/>
      </p:nvGrpSpPr>
      <p:grpSpPr>
        <a:xfrm>
          <a:off x="0" y="0"/>
          <a:ext cx="0" cy="0"/>
          <a:chOff x="0" y="0"/>
          <a:chExt cx="0" cy="0"/>
        </a:xfrm>
      </p:grpSpPr>
      <p:sp>
        <p:nvSpPr>
          <p:cNvPr id="108" name="Google Shape;108;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109" name="Google Shape;109;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110" name="Google Shape;110;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タイトル&amp;サブタイトル 7">
  <p:cSld name="タイトル&amp;サブタイトル 7">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666750" y="862013"/>
            <a:ext cx="7810500" cy="1743000"/>
          </a:xfrm>
          <a:prstGeom prst="rect">
            <a:avLst/>
          </a:prstGeom>
          <a:noFill/>
          <a:ln>
            <a:noFill/>
          </a:ln>
        </p:spPr>
        <p:txBody>
          <a:bodyPr spcFirstLastPara="1" wrap="square" lIns="14300" tIns="14300" rIns="14300" bIns="14300" anchor="b" anchorCtr="0">
            <a:noAutofit/>
          </a:bodyPr>
          <a:lstStyle>
            <a:lvl1pPr lvl="0" algn="ctr">
              <a:lnSpc>
                <a:spcPct val="100000"/>
              </a:lnSpc>
              <a:spcBef>
                <a:spcPts val="0"/>
              </a:spcBef>
              <a:spcAft>
                <a:spcPts val="0"/>
              </a:spcAft>
              <a:buClr>
                <a:srgbClr val="000000"/>
              </a:buClr>
              <a:buSzPts val="500"/>
              <a:buNone/>
              <a:defRPr/>
            </a:lvl1pPr>
            <a:lvl2pPr lvl="1" algn="ctr">
              <a:lnSpc>
                <a:spcPct val="100000"/>
              </a:lnSpc>
              <a:spcBef>
                <a:spcPts val="0"/>
              </a:spcBef>
              <a:spcAft>
                <a:spcPts val="0"/>
              </a:spcAft>
              <a:buClr>
                <a:srgbClr val="000000"/>
              </a:buClr>
              <a:buSzPts val="500"/>
              <a:buNone/>
              <a:defRPr/>
            </a:lvl2pPr>
            <a:lvl3pPr lvl="2" algn="ctr">
              <a:lnSpc>
                <a:spcPct val="100000"/>
              </a:lnSpc>
              <a:spcBef>
                <a:spcPts val="0"/>
              </a:spcBef>
              <a:spcAft>
                <a:spcPts val="0"/>
              </a:spcAft>
              <a:buClr>
                <a:srgbClr val="000000"/>
              </a:buClr>
              <a:buSzPts val="500"/>
              <a:buNone/>
              <a:defRPr/>
            </a:lvl3pPr>
            <a:lvl4pPr lvl="3" algn="ctr">
              <a:lnSpc>
                <a:spcPct val="100000"/>
              </a:lnSpc>
              <a:spcBef>
                <a:spcPts val="0"/>
              </a:spcBef>
              <a:spcAft>
                <a:spcPts val="0"/>
              </a:spcAft>
              <a:buClr>
                <a:srgbClr val="000000"/>
              </a:buClr>
              <a:buSzPts val="500"/>
              <a:buNone/>
              <a:defRPr/>
            </a:lvl4pPr>
            <a:lvl5pPr lvl="4" algn="ctr">
              <a:lnSpc>
                <a:spcPct val="100000"/>
              </a:lnSpc>
              <a:spcBef>
                <a:spcPts val="0"/>
              </a:spcBef>
              <a:spcAft>
                <a:spcPts val="0"/>
              </a:spcAft>
              <a:buClr>
                <a:srgbClr val="000000"/>
              </a:buClr>
              <a:buSzPts val="500"/>
              <a:buNone/>
              <a:defRPr/>
            </a:lvl5pPr>
            <a:lvl6pPr lvl="5" algn="ctr">
              <a:lnSpc>
                <a:spcPct val="100000"/>
              </a:lnSpc>
              <a:spcBef>
                <a:spcPts val="0"/>
              </a:spcBef>
              <a:spcAft>
                <a:spcPts val="0"/>
              </a:spcAft>
              <a:buClr>
                <a:srgbClr val="000000"/>
              </a:buClr>
              <a:buSzPts val="500"/>
              <a:buNone/>
              <a:defRPr/>
            </a:lvl6pPr>
            <a:lvl7pPr lvl="6" algn="ctr">
              <a:lnSpc>
                <a:spcPct val="100000"/>
              </a:lnSpc>
              <a:spcBef>
                <a:spcPts val="0"/>
              </a:spcBef>
              <a:spcAft>
                <a:spcPts val="0"/>
              </a:spcAft>
              <a:buClr>
                <a:srgbClr val="000000"/>
              </a:buClr>
              <a:buSzPts val="500"/>
              <a:buNone/>
              <a:defRPr/>
            </a:lvl7pPr>
            <a:lvl8pPr lvl="7" algn="ctr">
              <a:lnSpc>
                <a:spcPct val="100000"/>
              </a:lnSpc>
              <a:spcBef>
                <a:spcPts val="0"/>
              </a:spcBef>
              <a:spcAft>
                <a:spcPts val="0"/>
              </a:spcAft>
              <a:buClr>
                <a:srgbClr val="000000"/>
              </a:buClr>
              <a:buSzPts val="500"/>
              <a:buNone/>
              <a:defRPr/>
            </a:lvl8pPr>
            <a:lvl9pPr lvl="8" algn="ctr">
              <a:lnSpc>
                <a:spcPct val="100000"/>
              </a:lnSpc>
              <a:spcBef>
                <a:spcPts val="0"/>
              </a:spcBef>
              <a:spcAft>
                <a:spcPts val="0"/>
              </a:spcAft>
              <a:buClr>
                <a:srgbClr val="000000"/>
              </a:buClr>
              <a:buSzPts val="500"/>
              <a:buNone/>
              <a:defRPr/>
            </a:lvl9pPr>
          </a:lstStyle>
          <a:p>
            <a:endParaRPr/>
          </a:p>
        </p:txBody>
      </p:sp>
      <p:sp>
        <p:nvSpPr>
          <p:cNvPr id="113" name="Google Shape;113;p19"/>
          <p:cNvSpPr txBox="1">
            <a:spLocks noGrp="1"/>
          </p:cNvSpPr>
          <p:nvPr>
            <p:ph type="body" idx="1"/>
          </p:nvPr>
        </p:nvSpPr>
        <p:spPr>
          <a:xfrm>
            <a:off x="666750" y="2652713"/>
            <a:ext cx="7810500" cy="595500"/>
          </a:xfrm>
          <a:prstGeom prst="rect">
            <a:avLst/>
          </a:prstGeom>
          <a:noFill/>
          <a:ln>
            <a:noFill/>
          </a:ln>
        </p:spPr>
        <p:txBody>
          <a:bodyPr spcFirstLastPara="1" wrap="square" lIns="14300" tIns="14300" rIns="14300" bIns="14300" anchor="t" anchorCtr="0">
            <a:noAutofit/>
          </a:bodyPr>
          <a:lstStyle>
            <a:lvl1pPr marL="457200" lvl="0" indent="-228600" algn="ctr">
              <a:lnSpc>
                <a:spcPct val="100000"/>
              </a:lnSpc>
              <a:spcBef>
                <a:spcPts val="0"/>
              </a:spcBef>
              <a:spcAft>
                <a:spcPts val="0"/>
              </a:spcAft>
              <a:buClr>
                <a:srgbClr val="000000"/>
              </a:buClr>
              <a:buSzPts val="1500"/>
              <a:buFont typeface="Arial"/>
              <a:buNone/>
              <a:defRPr sz="2000"/>
            </a:lvl1pPr>
            <a:lvl2pPr marL="914400" lvl="1" indent="-228600" algn="ctr">
              <a:lnSpc>
                <a:spcPct val="100000"/>
              </a:lnSpc>
              <a:spcBef>
                <a:spcPts val="0"/>
              </a:spcBef>
              <a:spcAft>
                <a:spcPts val="0"/>
              </a:spcAft>
              <a:buClr>
                <a:srgbClr val="000000"/>
              </a:buClr>
              <a:buSzPts val="1500"/>
              <a:buFont typeface="Arial"/>
              <a:buNone/>
              <a:defRPr sz="2000"/>
            </a:lvl2pPr>
            <a:lvl3pPr marL="1371600" lvl="2" indent="-228600" algn="ctr">
              <a:lnSpc>
                <a:spcPct val="100000"/>
              </a:lnSpc>
              <a:spcBef>
                <a:spcPts val="0"/>
              </a:spcBef>
              <a:spcAft>
                <a:spcPts val="0"/>
              </a:spcAft>
              <a:buClr>
                <a:srgbClr val="000000"/>
              </a:buClr>
              <a:buSzPts val="1500"/>
              <a:buFont typeface="Arial"/>
              <a:buNone/>
              <a:defRPr sz="2000"/>
            </a:lvl3pPr>
            <a:lvl4pPr marL="1828800" lvl="3" indent="-228600" algn="ctr">
              <a:lnSpc>
                <a:spcPct val="100000"/>
              </a:lnSpc>
              <a:spcBef>
                <a:spcPts val="0"/>
              </a:spcBef>
              <a:spcAft>
                <a:spcPts val="0"/>
              </a:spcAft>
              <a:buClr>
                <a:srgbClr val="000000"/>
              </a:buClr>
              <a:buSzPts val="1500"/>
              <a:buFont typeface="Arial"/>
              <a:buNone/>
              <a:defRPr sz="2000"/>
            </a:lvl4pPr>
            <a:lvl5pPr marL="2286000" lvl="4" indent="-228600" algn="ctr">
              <a:lnSpc>
                <a:spcPct val="100000"/>
              </a:lnSpc>
              <a:spcBef>
                <a:spcPts val="0"/>
              </a:spcBef>
              <a:spcAft>
                <a:spcPts val="0"/>
              </a:spcAft>
              <a:buClr>
                <a:srgbClr val="000000"/>
              </a:buClr>
              <a:buSzPts val="1500"/>
              <a:buFont typeface="Arial"/>
              <a:buNone/>
              <a:defRPr sz="2000"/>
            </a:lvl5pPr>
            <a:lvl6pPr marL="2743200" lvl="5" indent="-266700" algn="l">
              <a:lnSpc>
                <a:spcPct val="100000"/>
              </a:lnSpc>
              <a:spcBef>
                <a:spcPts val="2200"/>
              </a:spcBef>
              <a:spcAft>
                <a:spcPts val="0"/>
              </a:spcAft>
              <a:buClr>
                <a:srgbClr val="000000"/>
              </a:buClr>
              <a:buSzPts val="600"/>
              <a:buChar char="•"/>
              <a:defRPr/>
            </a:lvl6pPr>
            <a:lvl7pPr marL="3200400" lvl="6" indent="-266700" algn="l">
              <a:lnSpc>
                <a:spcPct val="100000"/>
              </a:lnSpc>
              <a:spcBef>
                <a:spcPts val="2200"/>
              </a:spcBef>
              <a:spcAft>
                <a:spcPts val="0"/>
              </a:spcAft>
              <a:buClr>
                <a:srgbClr val="000000"/>
              </a:buClr>
              <a:buSzPts val="600"/>
              <a:buChar char="•"/>
              <a:defRPr/>
            </a:lvl7pPr>
            <a:lvl8pPr marL="3657600" lvl="7" indent="-266700" algn="l">
              <a:lnSpc>
                <a:spcPct val="100000"/>
              </a:lnSpc>
              <a:spcBef>
                <a:spcPts val="2200"/>
              </a:spcBef>
              <a:spcAft>
                <a:spcPts val="0"/>
              </a:spcAft>
              <a:buClr>
                <a:srgbClr val="000000"/>
              </a:buClr>
              <a:buSzPts val="600"/>
              <a:buChar char="•"/>
              <a:defRPr/>
            </a:lvl8pPr>
            <a:lvl9pPr marL="4114800" lvl="8" indent="-266700" algn="l">
              <a:lnSpc>
                <a:spcPct val="100000"/>
              </a:lnSpc>
              <a:spcBef>
                <a:spcPts val="2200"/>
              </a:spcBef>
              <a:spcAft>
                <a:spcPts val="0"/>
              </a:spcAft>
              <a:buClr>
                <a:srgbClr val="000000"/>
              </a:buClr>
              <a:buSzPts val="600"/>
              <a:buChar char="•"/>
              <a:defRPr/>
            </a:lvl9pPr>
          </a:lstStyle>
          <a:p>
            <a:endParaRPr/>
          </a:p>
        </p:txBody>
      </p:sp>
      <p:sp>
        <p:nvSpPr>
          <p:cNvPr id="114" name="Google Shape;114;p19"/>
          <p:cNvSpPr txBox="1">
            <a:spLocks noGrp="1"/>
          </p:cNvSpPr>
          <p:nvPr>
            <p:ph type="sldNum" idx="12"/>
          </p:nvPr>
        </p:nvSpPr>
        <p:spPr>
          <a:xfrm>
            <a:off x="4481665" y="4905375"/>
            <a:ext cx="176100" cy="195300"/>
          </a:xfrm>
          <a:prstGeom prst="rect">
            <a:avLst/>
          </a:prstGeom>
          <a:noFill/>
          <a:ln>
            <a:noFill/>
          </a:ln>
        </p:spPr>
        <p:txBody>
          <a:bodyPr spcFirstLastPara="1" wrap="square" lIns="14300" tIns="14300" rIns="14300" bIns="14300" anchor="t" anchorCtr="0">
            <a:noAutofit/>
          </a:bodyPr>
          <a:lstStyle>
            <a:lvl1pPr marL="0" marR="0" lvl="0"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ja-JP"/>
              <a:t>‹#›</a:t>
            </a:fld>
            <a:endParaRPr>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タイトル&amp;サブタイトル 5 1">
  <p:cSld name="タイトル&amp;サブタイトル_5">
    <p:spTree>
      <p:nvGrpSpPr>
        <p:cNvPr id="1" name="Shape 115"/>
        <p:cNvGrpSpPr/>
        <p:nvPr/>
      </p:nvGrpSpPr>
      <p:grpSpPr>
        <a:xfrm>
          <a:off x="0" y="0"/>
          <a:ext cx="0" cy="0"/>
          <a:chOff x="0" y="0"/>
          <a:chExt cx="0" cy="0"/>
        </a:xfrm>
      </p:grpSpPr>
      <p:pic>
        <p:nvPicPr>
          <p:cNvPr id="116" name="Google Shape;116;p20" descr="イメージ"/>
          <p:cNvPicPr preferRelativeResize="0"/>
          <p:nvPr/>
        </p:nvPicPr>
        <p:blipFill rotWithShape="1">
          <a:blip r:embed="rId2">
            <a:alphaModFix/>
          </a:blip>
          <a:srcRect/>
          <a:stretch/>
        </p:blipFill>
        <p:spPr>
          <a:xfrm>
            <a:off x="244247" y="4788747"/>
            <a:ext cx="559256" cy="184144"/>
          </a:xfrm>
          <a:prstGeom prst="rect">
            <a:avLst/>
          </a:prstGeom>
          <a:noFill/>
          <a:ln>
            <a:noFill/>
          </a:ln>
        </p:spPr>
      </p:pic>
      <p:sp>
        <p:nvSpPr>
          <p:cNvPr id="117" name="Google Shape;117;p20"/>
          <p:cNvSpPr txBox="1">
            <a:spLocks noGrp="1"/>
          </p:cNvSpPr>
          <p:nvPr>
            <p:ph type="sldNum" idx="12"/>
          </p:nvPr>
        </p:nvSpPr>
        <p:spPr>
          <a:xfrm>
            <a:off x="8780954" y="4842655"/>
            <a:ext cx="168900" cy="161700"/>
          </a:xfrm>
          <a:prstGeom prst="rect">
            <a:avLst/>
          </a:prstGeom>
          <a:noFill/>
          <a:ln>
            <a:noFill/>
          </a:ln>
        </p:spPr>
        <p:txBody>
          <a:bodyPr spcFirstLastPara="1" wrap="square" lIns="19050" tIns="19050" rIns="19050" bIns="19050" anchor="t" anchorCtr="0">
            <a:spAutoFit/>
          </a:bodyPr>
          <a:lstStyle>
            <a:lvl1pPr marL="0" marR="0" lvl="0"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1pPr>
            <a:lvl2pPr marL="0" marR="0" lvl="1"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2pPr>
            <a:lvl3pPr marL="0" marR="0" lvl="2"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3pPr>
            <a:lvl4pPr marL="0" marR="0" lvl="3"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4pPr>
            <a:lvl5pPr marL="0" marR="0" lvl="4"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5pPr>
            <a:lvl6pPr marL="0" marR="0" lvl="5"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6pPr>
            <a:lvl7pPr marL="0" marR="0" lvl="6"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7pPr>
            <a:lvl8pPr marL="0" marR="0" lvl="7"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8pPr>
            <a:lvl9pPr marL="0" marR="0" lvl="8"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ja-JP"/>
              <a:t>‹#›</a:t>
            </a:fld>
            <a:endParaRPr sz="900">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タイトル&amp;サブタイトル 3 1">
  <p:cSld name="タイトル&amp;サブタイトル_3">
    <p:spTree>
      <p:nvGrpSpPr>
        <p:cNvPr id="1" name="Shape 118"/>
        <p:cNvGrpSpPr/>
        <p:nvPr/>
      </p:nvGrpSpPr>
      <p:grpSpPr>
        <a:xfrm>
          <a:off x="0" y="0"/>
          <a:ext cx="0" cy="0"/>
          <a:chOff x="0" y="0"/>
          <a:chExt cx="0" cy="0"/>
        </a:xfrm>
      </p:grpSpPr>
      <p:pic>
        <p:nvPicPr>
          <p:cNvPr id="119" name="Google Shape;119;p21" descr="イメージ"/>
          <p:cNvPicPr preferRelativeResize="0"/>
          <p:nvPr/>
        </p:nvPicPr>
        <p:blipFill rotWithShape="1">
          <a:blip r:embed="rId2">
            <a:alphaModFix/>
          </a:blip>
          <a:srcRect/>
          <a:stretch/>
        </p:blipFill>
        <p:spPr>
          <a:xfrm>
            <a:off x="238125" y="4786313"/>
            <a:ext cx="571502" cy="189014"/>
          </a:xfrm>
          <a:prstGeom prst="rect">
            <a:avLst/>
          </a:prstGeom>
          <a:noFill/>
          <a:ln>
            <a:noFill/>
          </a:ln>
        </p:spPr>
      </p:pic>
      <p:sp>
        <p:nvSpPr>
          <p:cNvPr id="120" name="Google Shape;120;p21"/>
          <p:cNvSpPr txBox="1">
            <a:spLocks noGrp="1"/>
          </p:cNvSpPr>
          <p:nvPr>
            <p:ph type="sldNum" idx="12"/>
          </p:nvPr>
        </p:nvSpPr>
        <p:spPr>
          <a:xfrm>
            <a:off x="8780954" y="4842655"/>
            <a:ext cx="168900" cy="161700"/>
          </a:xfrm>
          <a:prstGeom prst="rect">
            <a:avLst/>
          </a:prstGeom>
          <a:noFill/>
          <a:ln>
            <a:noFill/>
          </a:ln>
        </p:spPr>
        <p:txBody>
          <a:bodyPr spcFirstLastPara="1" wrap="square" lIns="19050" tIns="19050" rIns="19050" bIns="19050" anchor="t" anchorCtr="0">
            <a:spAutoFit/>
          </a:bodyPr>
          <a:lstStyle>
            <a:lvl1pPr marL="0" marR="0" lvl="0"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1pPr>
            <a:lvl2pPr marL="0" marR="0" lvl="1"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2pPr>
            <a:lvl3pPr marL="0" marR="0" lvl="2"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3pPr>
            <a:lvl4pPr marL="0" marR="0" lvl="3"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4pPr>
            <a:lvl5pPr marL="0" marR="0" lvl="4"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5pPr>
            <a:lvl6pPr marL="0" marR="0" lvl="5"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6pPr>
            <a:lvl7pPr marL="0" marR="0" lvl="6"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7pPr>
            <a:lvl8pPr marL="0" marR="0" lvl="7"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8pPr>
            <a:lvl9pPr marL="0" marR="0" lvl="8"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ja-JP"/>
              <a:t>‹#›</a:t>
            </a:fld>
            <a:endParaRPr sz="9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rgbClr val="888888"/>
              </a:buClr>
              <a:buSzPts val="1100"/>
              <a:buNone/>
              <a:defRPr/>
            </a:lvl1pPr>
            <a:lvl2pPr lvl="1" algn="l">
              <a:lnSpc>
                <a:spcPct val="100000"/>
              </a:lnSpc>
              <a:spcBef>
                <a:spcPts val="0"/>
              </a:spcBef>
              <a:spcAft>
                <a:spcPts val="0"/>
              </a:spcAft>
              <a:buClr>
                <a:schemeClr val="dk1"/>
              </a:buClr>
              <a:buSzPts val="1100"/>
              <a:buNone/>
              <a:defRPr/>
            </a:lvl2pPr>
            <a:lvl3pPr lvl="2" algn="l">
              <a:lnSpc>
                <a:spcPct val="100000"/>
              </a:lnSpc>
              <a:spcBef>
                <a:spcPts val="0"/>
              </a:spcBef>
              <a:spcAft>
                <a:spcPts val="0"/>
              </a:spcAft>
              <a:buClr>
                <a:schemeClr val="dk1"/>
              </a:buClr>
              <a:buSzPts val="1100"/>
              <a:buNone/>
              <a:defRPr/>
            </a:lvl3pPr>
            <a:lvl4pPr lvl="3" algn="l">
              <a:lnSpc>
                <a:spcPct val="100000"/>
              </a:lnSpc>
              <a:spcBef>
                <a:spcPts val="0"/>
              </a:spcBef>
              <a:spcAft>
                <a:spcPts val="0"/>
              </a:spcAft>
              <a:buClr>
                <a:schemeClr val="dk1"/>
              </a:buClr>
              <a:buSzPts val="1100"/>
              <a:buNone/>
              <a:defRPr/>
            </a:lvl4pPr>
            <a:lvl5pPr lvl="4" algn="l">
              <a:lnSpc>
                <a:spcPct val="100000"/>
              </a:lnSpc>
              <a:spcBef>
                <a:spcPts val="0"/>
              </a:spcBef>
              <a:spcAft>
                <a:spcPts val="0"/>
              </a:spcAft>
              <a:buClr>
                <a:schemeClr val="dk1"/>
              </a:buClr>
              <a:buSzPts val="1100"/>
              <a:buNone/>
              <a:defRPr/>
            </a:lvl5pPr>
            <a:lvl6pPr lvl="5" algn="l">
              <a:lnSpc>
                <a:spcPct val="100000"/>
              </a:lnSpc>
              <a:spcBef>
                <a:spcPts val="0"/>
              </a:spcBef>
              <a:spcAft>
                <a:spcPts val="0"/>
              </a:spcAft>
              <a:buClr>
                <a:schemeClr val="dk1"/>
              </a:buClr>
              <a:buSzPts val="1100"/>
              <a:buNone/>
              <a:defRPr/>
            </a:lvl6pPr>
            <a:lvl7pPr lvl="6" algn="l">
              <a:lnSpc>
                <a:spcPct val="100000"/>
              </a:lnSpc>
              <a:spcBef>
                <a:spcPts val="0"/>
              </a:spcBef>
              <a:spcAft>
                <a:spcPts val="0"/>
              </a:spcAft>
              <a:buClr>
                <a:schemeClr val="dk1"/>
              </a:buClr>
              <a:buSzPts val="1100"/>
              <a:buNone/>
              <a:defRPr/>
            </a:lvl7pPr>
            <a:lvl8pPr lvl="7" algn="l">
              <a:lnSpc>
                <a:spcPct val="100000"/>
              </a:lnSpc>
              <a:spcBef>
                <a:spcPts val="0"/>
              </a:spcBef>
              <a:spcAft>
                <a:spcPts val="0"/>
              </a:spcAft>
              <a:buClr>
                <a:schemeClr val="dk1"/>
              </a:buClr>
              <a:buSzPts val="1100"/>
              <a:buNone/>
              <a:defRPr/>
            </a:lvl8pPr>
            <a:lvl9pPr lvl="8" algn="l">
              <a:lnSpc>
                <a:spcPct val="100000"/>
              </a:lnSpc>
              <a:spcBef>
                <a:spcPts val="0"/>
              </a:spcBef>
              <a:spcAft>
                <a:spcPts val="0"/>
              </a:spcAft>
              <a:buClr>
                <a:schemeClr val="dk1"/>
              </a:buClr>
              <a:buSzPts val="1100"/>
              <a:buNone/>
              <a:defRPr/>
            </a:lvl9pPr>
          </a:lstStyle>
          <a:p>
            <a:endParaRPr/>
          </a:p>
        </p:txBody>
      </p:sp>
      <p:sp>
        <p:nvSpPr>
          <p:cNvPr id="23" name="Google Shape;23;p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888888"/>
              </a:buClr>
              <a:buSzPts val="1100"/>
              <a:buNone/>
              <a:defRPr/>
            </a:lvl1pPr>
            <a:lvl2pPr lvl="1" algn="l">
              <a:lnSpc>
                <a:spcPct val="100000"/>
              </a:lnSpc>
              <a:spcBef>
                <a:spcPts val="0"/>
              </a:spcBef>
              <a:spcAft>
                <a:spcPts val="0"/>
              </a:spcAft>
              <a:buClr>
                <a:schemeClr val="dk1"/>
              </a:buClr>
              <a:buSzPts val="1100"/>
              <a:buNone/>
              <a:defRPr/>
            </a:lvl2pPr>
            <a:lvl3pPr lvl="2" algn="l">
              <a:lnSpc>
                <a:spcPct val="100000"/>
              </a:lnSpc>
              <a:spcBef>
                <a:spcPts val="0"/>
              </a:spcBef>
              <a:spcAft>
                <a:spcPts val="0"/>
              </a:spcAft>
              <a:buClr>
                <a:schemeClr val="dk1"/>
              </a:buClr>
              <a:buSzPts val="1100"/>
              <a:buNone/>
              <a:defRPr/>
            </a:lvl3pPr>
            <a:lvl4pPr lvl="3" algn="l">
              <a:lnSpc>
                <a:spcPct val="100000"/>
              </a:lnSpc>
              <a:spcBef>
                <a:spcPts val="0"/>
              </a:spcBef>
              <a:spcAft>
                <a:spcPts val="0"/>
              </a:spcAft>
              <a:buClr>
                <a:schemeClr val="dk1"/>
              </a:buClr>
              <a:buSzPts val="1100"/>
              <a:buNone/>
              <a:defRPr/>
            </a:lvl4pPr>
            <a:lvl5pPr lvl="4" algn="l">
              <a:lnSpc>
                <a:spcPct val="100000"/>
              </a:lnSpc>
              <a:spcBef>
                <a:spcPts val="0"/>
              </a:spcBef>
              <a:spcAft>
                <a:spcPts val="0"/>
              </a:spcAft>
              <a:buClr>
                <a:schemeClr val="dk1"/>
              </a:buClr>
              <a:buSzPts val="1100"/>
              <a:buNone/>
              <a:defRPr/>
            </a:lvl5pPr>
            <a:lvl6pPr lvl="5" algn="l">
              <a:lnSpc>
                <a:spcPct val="100000"/>
              </a:lnSpc>
              <a:spcBef>
                <a:spcPts val="0"/>
              </a:spcBef>
              <a:spcAft>
                <a:spcPts val="0"/>
              </a:spcAft>
              <a:buClr>
                <a:schemeClr val="dk1"/>
              </a:buClr>
              <a:buSzPts val="1100"/>
              <a:buNone/>
              <a:defRPr/>
            </a:lvl6pPr>
            <a:lvl7pPr lvl="6" algn="l">
              <a:lnSpc>
                <a:spcPct val="100000"/>
              </a:lnSpc>
              <a:spcBef>
                <a:spcPts val="0"/>
              </a:spcBef>
              <a:spcAft>
                <a:spcPts val="0"/>
              </a:spcAft>
              <a:buClr>
                <a:schemeClr val="dk1"/>
              </a:buClr>
              <a:buSzPts val="1100"/>
              <a:buNone/>
              <a:defRPr/>
            </a:lvl7pPr>
            <a:lvl8pPr lvl="7" algn="l">
              <a:lnSpc>
                <a:spcPct val="100000"/>
              </a:lnSpc>
              <a:spcBef>
                <a:spcPts val="0"/>
              </a:spcBef>
              <a:spcAft>
                <a:spcPts val="0"/>
              </a:spcAft>
              <a:buClr>
                <a:schemeClr val="dk1"/>
              </a:buClr>
              <a:buSzPts val="1100"/>
              <a:buNone/>
              <a:defRPr/>
            </a:lvl8pPr>
            <a:lvl9pPr lvl="8" algn="l">
              <a:lnSpc>
                <a:spcPct val="100000"/>
              </a:lnSpc>
              <a:spcBef>
                <a:spcPts val="0"/>
              </a:spcBef>
              <a:spcAft>
                <a:spcPts val="0"/>
              </a:spcAft>
              <a:buClr>
                <a:schemeClr val="dk1"/>
              </a:buClr>
              <a:buSzPts val="1100"/>
              <a:buNone/>
              <a:defRPr/>
            </a:lvl9pPr>
          </a:lstStyle>
          <a:p>
            <a:endParaRPr/>
          </a:p>
        </p:txBody>
      </p:sp>
      <p:sp>
        <p:nvSpPr>
          <p:cNvPr id="24" name="Google Shape;24;p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タイトル&amp;サブタイトル">
  <p:cSld name="タイトル&amp;サブタイトル_6">
    <p:spTree>
      <p:nvGrpSpPr>
        <p:cNvPr id="1" name="Shape 121"/>
        <p:cNvGrpSpPr/>
        <p:nvPr/>
      </p:nvGrpSpPr>
      <p:grpSpPr>
        <a:xfrm>
          <a:off x="0" y="0"/>
          <a:ext cx="0" cy="0"/>
          <a:chOff x="0" y="0"/>
          <a:chExt cx="0" cy="0"/>
        </a:xfrm>
      </p:grpSpPr>
      <p:sp>
        <p:nvSpPr>
          <p:cNvPr id="122" name="Google Shape;122;p22"/>
          <p:cNvSpPr txBox="1">
            <a:spLocks noGrp="1"/>
          </p:cNvSpPr>
          <p:nvPr>
            <p:ph type="sldNum" idx="12"/>
          </p:nvPr>
        </p:nvSpPr>
        <p:spPr>
          <a:xfrm>
            <a:off x="8707174" y="4842650"/>
            <a:ext cx="289200" cy="152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ja-JP"/>
              <a:t>‹#›</a:t>
            </a:fld>
            <a:endParaRPr/>
          </a:p>
        </p:txBody>
      </p:sp>
      <p:sp>
        <p:nvSpPr>
          <p:cNvPr id="123" name="Google Shape;123;p22"/>
          <p:cNvSpPr txBox="1">
            <a:spLocks noGrp="1"/>
          </p:cNvSpPr>
          <p:nvPr>
            <p:ph type="title"/>
          </p:nvPr>
        </p:nvSpPr>
        <p:spPr>
          <a:xfrm>
            <a:off x="166686" y="89320"/>
            <a:ext cx="8005200" cy="518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434343"/>
              </a:buClr>
              <a:buSzPts val="1400"/>
              <a:buFont typeface="Arial"/>
              <a:buNone/>
              <a:defRPr sz="1400" b="1" i="0">
                <a:solidFill>
                  <a:srgbClr val="434343"/>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4" name="Google Shape;124;p22"/>
          <p:cNvSpPr txBox="1"/>
          <p:nvPr/>
        </p:nvSpPr>
        <p:spPr>
          <a:xfrm>
            <a:off x="7088450" y="4787900"/>
            <a:ext cx="1746300" cy="2619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600"/>
              <a:buFont typeface="Arial"/>
              <a:buNone/>
            </a:pPr>
            <a:r>
              <a:rPr lang="ja-JP" sz="600" b="0" i="0" u="none" strike="noStrike" cap="none">
                <a:solidFill>
                  <a:srgbClr val="999999"/>
                </a:solidFill>
                <a:latin typeface="Arial"/>
                <a:ea typeface="Arial"/>
                <a:cs typeface="Arial"/>
                <a:sym typeface="Arial"/>
              </a:rPr>
              <a:t>© 2021 Sun* Inc.   |  株式会社 Sun Asterisk</a:t>
            </a:r>
            <a:endParaRPr sz="600" b="0" i="0" u="none" strike="noStrike" cap="none">
              <a:solidFill>
                <a:srgbClr val="999999"/>
              </a:solidFill>
              <a:latin typeface="Arial"/>
              <a:ea typeface="Arial"/>
              <a:cs typeface="Arial"/>
              <a:sym typeface="Arial"/>
            </a:endParaRPr>
          </a:p>
        </p:txBody>
      </p:sp>
      <p:pic>
        <p:nvPicPr>
          <p:cNvPr id="125" name="Google Shape;125;p22" descr="イメージ"/>
          <p:cNvPicPr preferRelativeResize="0"/>
          <p:nvPr/>
        </p:nvPicPr>
        <p:blipFill rotWithShape="1">
          <a:blip r:embed="rId2">
            <a:alphaModFix/>
          </a:blip>
          <a:srcRect/>
          <a:stretch/>
        </p:blipFill>
        <p:spPr>
          <a:xfrm>
            <a:off x="244247" y="4788747"/>
            <a:ext cx="559256" cy="18414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タイトル&amp;サブタイトル 4 1">
  <p:cSld name="タイトル&amp;サブタイトル_4">
    <p:spTree>
      <p:nvGrpSpPr>
        <p:cNvPr id="1" name="Shape 126"/>
        <p:cNvGrpSpPr/>
        <p:nvPr/>
      </p:nvGrpSpPr>
      <p:grpSpPr>
        <a:xfrm>
          <a:off x="0" y="0"/>
          <a:ext cx="0" cy="0"/>
          <a:chOff x="0" y="0"/>
          <a:chExt cx="0" cy="0"/>
        </a:xfrm>
      </p:grpSpPr>
      <p:pic>
        <p:nvPicPr>
          <p:cNvPr id="127" name="Google Shape;127;p23" descr="イメージ"/>
          <p:cNvPicPr preferRelativeResize="0"/>
          <p:nvPr/>
        </p:nvPicPr>
        <p:blipFill rotWithShape="1">
          <a:blip r:embed="rId2">
            <a:alphaModFix/>
          </a:blip>
          <a:srcRect/>
          <a:stretch/>
        </p:blipFill>
        <p:spPr>
          <a:xfrm>
            <a:off x="244247" y="4788747"/>
            <a:ext cx="559256" cy="184144"/>
          </a:xfrm>
          <a:prstGeom prst="rect">
            <a:avLst/>
          </a:prstGeom>
          <a:noFill/>
          <a:ln>
            <a:noFill/>
          </a:ln>
        </p:spPr>
      </p:pic>
      <p:sp>
        <p:nvSpPr>
          <p:cNvPr id="128" name="Google Shape;128;p23"/>
          <p:cNvSpPr txBox="1">
            <a:spLocks noGrp="1"/>
          </p:cNvSpPr>
          <p:nvPr>
            <p:ph type="sldNum" idx="12"/>
          </p:nvPr>
        </p:nvSpPr>
        <p:spPr>
          <a:xfrm>
            <a:off x="8780954" y="4842654"/>
            <a:ext cx="168900" cy="166800"/>
          </a:xfrm>
          <a:prstGeom prst="rect">
            <a:avLst/>
          </a:prstGeom>
          <a:noFill/>
          <a:ln>
            <a:noFill/>
          </a:ln>
        </p:spPr>
        <p:txBody>
          <a:bodyPr spcFirstLastPara="1" wrap="square" lIns="14300" tIns="14300" rIns="14300" bIns="14300" anchor="t" anchorCtr="0">
            <a:noAutofit/>
          </a:bodyPr>
          <a:lstStyle>
            <a:lvl1pPr marL="0" marR="0" lvl="0" indent="0" algn="ctr">
              <a:lnSpc>
                <a:spcPct val="100000"/>
              </a:lnSpc>
              <a:spcBef>
                <a:spcPts val="0"/>
              </a:spcBef>
              <a:spcAft>
                <a:spcPts val="0"/>
              </a:spcAft>
              <a:buClr>
                <a:srgbClr val="929292"/>
              </a:buClr>
              <a:buSzPts val="600"/>
              <a:buFont typeface="Arial"/>
              <a:buNone/>
              <a:defRPr sz="800" b="0" i="1" u="none" strike="noStrike" cap="none">
                <a:solidFill>
                  <a:srgbClr val="929292"/>
                </a:solidFill>
                <a:latin typeface="Arial"/>
                <a:ea typeface="Arial"/>
                <a:cs typeface="Arial"/>
                <a:sym typeface="Arial"/>
              </a:defRPr>
            </a:lvl1pPr>
            <a:lvl2pPr marL="0" marR="0" lvl="1" indent="0" algn="ctr">
              <a:lnSpc>
                <a:spcPct val="100000"/>
              </a:lnSpc>
              <a:spcBef>
                <a:spcPts val="0"/>
              </a:spcBef>
              <a:spcAft>
                <a:spcPts val="0"/>
              </a:spcAft>
              <a:buClr>
                <a:srgbClr val="929292"/>
              </a:buClr>
              <a:buSzPts val="600"/>
              <a:buFont typeface="Arial"/>
              <a:buNone/>
              <a:defRPr sz="800" b="0" i="1" u="none" strike="noStrike" cap="none">
                <a:solidFill>
                  <a:srgbClr val="929292"/>
                </a:solidFill>
                <a:latin typeface="Arial"/>
                <a:ea typeface="Arial"/>
                <a:cs typeface="Arial"/>
                <a:sym typeface="Arial"/>
              </a:defRPr>
            </a:lvl2pPr>
            <a:lvl3pPr marL="0" marR="0" lvl="2" indent="0" algn="ctr">
              <a:lnSpc>
                <a:spcPct val="100000"/>
              </a:lnSpc>
              <a:spcBef>
                <a:spcPts val="0"/>
              </a:spcBef>
              <a:spcAft>
                <a:spcPts val="0"/>
              </a:spcAft>
              <a:buClr>
                <a:srgbClr val="929292"/>
              </a:buClr>
              <a:buSzPts val="600"/>
              <a:buFont typeface="Arial"/>
              <a:buNone/>
              <a:defRPr sz="800" b="0" i="1" u="none" strike="noStrike" cap="none">
                <a:solidFill>
                  <a:srgbClr val="929292"/>
                </a:solidFill>
                <a:latin typeface="Arial"/>
                <a:ea typeface="Arial"/>
                <a:cs typeface="Arial"/>
                <a:sym typeface="Arial"/>
              </a:defRPr>
            </a:lvl3pPr>
            <a:lvl4pPr marL="0" marR="0" lvl="3" indent="0" algn="ctr">
              <a:lnSpc>
                <a:spcPct val="100000"/>
              </a:lnSpc>
              <a:spcBef>
                <a:spcPts val="0"/>
              </a:spcBef>
              <a:spcAft>
                <a:spcPts val="0"/>
              </a:spcAft>
              <a:buClr>
                <a:srgbClr val="929292"/>
              </a:buClr>
              <a:buSzPts val="600"/>
              <a:buFont typeface="Arial"/>
              <a:buNone/>
              <a:defRPr sz="800" b="0" i="1" u="none" strike="noStrike" cap="none">
                <a:solidFill>
                  <a:srgbClr val="929292"/>
                </a:solidFill>
                <a:latin typeface="Arial"/>
                <a:ea typeface="Arial"/>
                <a:cs typeface="Arial"/>
                <a:sym typeface="Arial"/>
              </a:defRPr>
            </a:lvl4pPr>
            <a:lvl5pPr marL="0" marR="0" lvl="4" indent="0" algn="ctr">
              <a:lnSpc>
                <a:spcPct val="100000"/>
              </a:lnSpc>
              <a:spcBef>
                <a:spcPts val="0"/>
              </a:spcBef>
              <a:spcAft>
                <a:spcPts val="0"/>
              </a:spcAft>
              <a:buClr>
                <a:srgbClr val="929292"/>
              </a:buClr>
              <a:buSzPts val="600"/>
              <a:buFont typeface="Arial"/>
              <a:buNone/>
              <a:defRPr sz="800" b="0" i="1" u="none" strike="noStrike" cap="none">
                <a:solidFill>
                  <a:srgbClr val="929292"/>
                </a:solidFill>
                <a:latin typeface="Arial"/>
                <a:ea typeface="Arial"/>
                <a:cs typeface="Arial"/>
                <a:sym typeface="Arial"/>
              </a:defRPr>
            </a:lvl5pPr>
            <a:lvl6pPr marL="0" marR="0" lvl="5" indent="0" algn="ctr">
              <a:lnSpc>
                <a:spcPct val="100000"/>
              </a:lnSpc>
              <a:spcBef>
                <a:spcPts val="0"/>
              </a:spcBef>
              <a:spcAft>
                <a:spcPts val="0"/>
              </a:spcAft>
              <a:buClr>
                <a:srgbClr val="929292"/>
              </a:buClr>
              <a:buSzPts val="600"/>
              <a:buFont typeface="Arial"/>
              <a:buNone/>
              <a:defRPr sz="800" b="0" i="1" u="none" strike="noStrike" cap="none">
                <a:solidFill>
                  <a:srgbClr val="929292"/>
                </a:solidFill>
                <a:latin typeface="Arial"/>
                <a:ea typeface="Arial"/>
                <a:cs typeface="Arial"/>
                <a:sym typeface="Arial"/>
              </a:defRPr>
            </a:lvl6pPr>
            <a:lvl7pPr marL="0" marR="0" lvl="6" indent="0" algn="ctr">
              <a:lnSpc>
                <a:spcPct val="100000"/>
              </a:lnSpc>
              <a:spcBef>
                <a:spcPts val="0"/>
              </a:spcBef>
              <a:spcAft>
                <a:spcPts val="0"/>
              </a:spcAft>
              <a:buClr>
                <a:srgbClr val="929292"/>
              </a:buClr>
              <a:buSzPts val="600"/>
              <a:buFont typeface="Arial"/>
              <a:buNone/>
              <a:defRPr sz="800" b="0" i="1" u="none" strike="noStrike" cap="none">
                <a:solidFill>
                  <a:srgbClr val="929292"/>
                </a:solidFill>
                <a:latin typeface="Arial"/>
                <a:ea typeface="Arial"/>
                <a:cs typeface="Arial"/>
                <a:sym typeface="Arial"/>
              </a:defRPr>
            </a:lvl7pPr>
            <a:lvl8pPr marL="0" marR="0" lvl="7" indent="0" algn="ctr">
              <a:lnSpc>
                <a:spcPct val="100000"/>
              </a:lnSpc>
              <a:spcBef>
                <a:spcPts val="0"/>
              </a:spcBef>
              <a:spcAft>
                <a:spcPts val="0"/>
              </a:spcAft>
              <a:buClr>
                <a:srgbClr val="929292"/>
              </a:buClr>
              <a:buSzPts val="600"/>
              <a:buFont typeface="Arial"/>
              <a:buNone/>
              <a:defRPr sz="800" b="0" i="1" u="none" strike="noStrike" cap="none">
                <a:solidFill>
                  <a:srgbClr val="929292"/>
                </a:solidFill>
                <a:latin typeface="Arial"/>
                <a:ea typeface="Arial"/>
                <a:cs typeface="Arial"/>
                <a:sym typeface="Arial"/>
              </a:defRPr>
            </a:lvl8pPr>
            <a:lvl9pPr marL="0" marR="0" lvl="8" indent="0" algn="ctr">
              <a:lnSpc>
                <a:spcPct val="100000"/>
              </a:lnSpc>
              <a:spcBef>
                <a:spcPts val="0"/>
              </a:spcBef>
              <a:spcAft>
                <a:spcPts val="0"/>
              </a:spcAft>
              <a:buClr>
                <a:srgbClr val="929292"/>
              </a:buClr>
              <a:buSzPts val="600"/>
              <a:buFont typeface="Arial"/>
              <a:buNone/>
              <a:defRPr sz="800" b="0" i="1" u="none" strike="noStrike" cap="none">
                <a:solidFill>
                  <a:srgbClr val="92929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ja-JP"/>
              <a:t>‹#›</a:t>
            </a:fld>
            <a:endParaRPr sz="1000">
              <a:solidFill>
                <a:srgbClr val="CC4125"/>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タイトル&amp;サブタイトル 10">
  <p:cSld name="タイトル&amp;サブタイトル_7">
    <p:spTree>
      <p:nvGrpSpPr>
        <p:cNvPr id="1" name="Shape 129"/>
        <p:cNvGrpSpPr/>
        <p:nvPr/>
      </p:nvGrpSpPr>
      <p:grpSpPr>
        <a:xfrm>
          <a:off x="0" y="0"/>
          <a:ext cx="0" cy="0"/>
          <a:chOff x="0" y="0"/>
          <a:chExt cx="0" cy="0"/>
        </a:xfrm>
      </p:grpSpPr>
      <p:sp>
        <p:nvSpPr>
          <p:cNvPr id="130" name="Google Shape;130;p24"/>
          <p:cNvSpPr txBox="1">
            <a:spLocks noGrp="1"/>
          </p:cNvSpPr>
          <p:nvPr>
            <p:ph type="sldNum" idx="12"/>
          </p:nvPr>
        </p:nvSpPr>
        <p:spPr>
          <a:xfrm>
            <a:off x="8707174" y="4842650"/>
            <a:ext cx="289200" cy="152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ja-JP"/>
              <a:t>‹#›</a:t>
            </a:fld>
            <a:endParaRPr/>
          </a:p>
        </p:txBody>
      </p:sp>
      <p:sp>
        <p:nvSpPr>
          <p:cNvPr id="131" name="Google Shape;131;p24"/>
          <p:cNvSpPr txBox="1">
            <a:spLocks noGrp="1"/>
          </p:cNvSpPr>
          <p:nvPr>
            <p:ph type="title"/>
          </p:nvPr>
        </p:nvSpPr>
        <p:spPr>
          <a:xfrm>
            <a:off x="166686" y="89320"/>
            <a:ext cx="8005200" cy="518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434343"/>
              </a:buClr>
              <a:buSzPts val="1400"/>
              <a:buFont typeface="Arial"/>
              <a:buNone/>
              <a:defRPr sz="1400" b="1" i="0">
                <a:solidFill>
                  <a:srgbClr val="434343"/>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2" name="Google Shape;132;p24"/>
          <p:cNvSpPr txBox="1"/>
          <p:nvPr/>
        </p:nvSpPr>
        <p:spPr>
          <a:xfrm>
            <a:off x="7088450" y="4787900"/>
            <a:ext cx="1746300" cy="2619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600"/>
              <a:buFont typeface="Arial"/>
              <a:buNone/>
            </a:pPr>
            <a:r>
              <a:rPr lang="ja-JP" sz="600" b="0" i="0" u="none" strike="noStrike" cap="none">
                <a:solidFill>
                  <a:srgbClr val="999999"/>
                </a:solidFill>
                <a:latin typeface="Arial"/>
                <a:ea typeface="Arial"/>
                <a:cs typeface="Arial"/>
                <a:sym typeface="Arial"/>
              </a:rPr>
              <a:t>© 2021 Sun* Inc.   |  株式会社 Sun Asterisk</a:t>
            </a:r>
            <a:endParaRPr sz="600" b="0" i="0" u="none" strike="noStrike" cap="none">
              <a:solidFill>
                <a:srgbClr val="999999"/>
              </a:solidFill>
              <a:latin typeface="Arial"/>
              <a:ea typeface="Arial"/>
              <a:cs typeface="Arial"/>
              <a:sym typeface="Arial"/>
            </a:endParaRPr>
          </a:p>
        </p:txBody>
      </p:sp>
      <p:pic>
        <p:nvPicPr>
          <p:cNvPr id="133" name="Google Shape;133;p24" descr="イメージ"/>
          <p:cNvPicPr preferRelativeResize="0"/>
          <p:nvPr/>
        </p:nvPicPr>
        <p:blipFill rotWithShape="1">
          <a:blip r:embed="rId2">
            <a:alphaModFix/>
          </a:blip>
          <a:srcRect/>
          <a:stretch/>
        </p:blipFill>
        <p:spPr>
          <a:xfrm>
            <a:off x="244247" y="4788747"/>
            <a:ext cx="559256" cy="18414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タイトルとコンテンツ 3">
  <p:cSld name="タイトルとコンテンツ_2">
    <p:spTree>
      <p:nvGrpSpPr>
        <p:cNvPr id="1" name="Shape 134"/>
        <p:cNvGrpSpPr/>
        <p:nvPr/>
      </p:nvGrpSpPr>
      <p:grpSpPr>
        <a:xfrm>
          <a:off x="0" y="0"/>
          <a:ext cx="0" cy="0"/>
          <a:chOff x="0" y="0"/>
          <a:chExt cx="0" cy="0"/>
        </a:xfrm>
      </p:grpSpPr>
      <p:pic>
        <p:nvPicPr>
          <p:cNvPr id="135" name="Google Shape;135;p25" descr="Picture 13"/>
          <p:cNvPicPr preferRelativeResize="0"/>
          <p:nvPr/>
        </p:nvPicPr>
        <p:blipFill rotWithShape="1">
          <a:blip r:embed="rId2">
            <a:alphaModFix/>
          </a:blip>
          <a:srcRect/>
          <a:stretch/>
        </p:blipFill>
        <p:spPr>
          <a:xfrm>
            <a:off x="238125" y="4786313"/>
            <a:ext cx="571500" cy="188714"/>
          </a:xfrm>
          <a:prstGeom prst="rect">
            <a:avLst/>
          </a:prstGeom>
          <a:noFill/>
          <a:ln>
            <a:noFill/>
          </a:ln>
        </p:spPr>
      </p:pic>
      <p:sp>
        <p:nvSpPr>
          <p:cNvPr id="136" name="Google Shape;136;p25"/>
          <p:cNvSpPr txBox="1">
            <a:spLocks noGrp="1"/>
          </p:cNvSpPr>
          <p:nvPr>
            <p:ph type="sldNum" idx="12"/>
          </p:nvPr>
        </p:nvSpPr>
        <p:spPr>
          <a:xfrm>
            <a:off x="8707174" y="4842650"/>
            <a:ext cx="289200" cy="152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ja-JP"/>
              <a:t>‹#›</a:t>
            </a:fld>
            <a:endParaRPr/>
          </a:p>
        </p:txBody>
      </p:sp>
      <p:sp>
        <p:nvSpPr>
          <p:cNvPr id="137" name="Google Shape;137;p25"/>
          <p:cNvSpPr txBox="1"/>
          <p:nvPr/>
        </p:nvSpPr>
        <p:spPr>
          <a:xfrm>
            <a:off x="7088450" y="4787900"/>
            <a:ext cx="1746300" cy="2619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600"/>
              <a:buFont typeface="Arial"/>
              <a:buNone/>
            </a:pPr>
            <a:r>
              <a:rPr lang="ja-JP" sz="600" b="0" i="0" u="none" strike="noStrike" cap="none">
                <a:solidFill>
                  <a:srgbClr val="999999"/>
                </a:solidFill>
                <a:latin typeface="Arial"/>
                <a:ea typeface="Arial"/>
                <a:cs typeface="Arial"/>
                <a:sym typeface="Arial"/>
              </a:rPr>
              <a:t>© 2021 Sun* Inc.   |  株式会社 Sun Asterisk</a:t>
            </a:r>
            <a:endParaRPr sz="600" b="0" i="0" u="none" strike="noStrike" cap="none">
              <a:solidFill>
                <a:srgbClr val="999999"/>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タイトルとコンテンツ 4">
  <p:cSld name="タイトルとコンテンツ 2">
    <p:spTree>
      <p:nvGrpSpPr>
        <p:cNvPr id="1" name="Shape 138"/>
        <p:cNvGrpSpPr/>
        <p:nvPr/>
      </p:nvGrpSpPr>
      <p:grpSpPr>
        <a:xfrm>
          <a:off x="0" y="0"/>
          <a:ext cx="0" cy="0"/>
          <a:chOff x="0" y="0"/>
          <a:chExt cx="0" cy="0"/>
        </a:xfrm>
      </p:grpSpPr>
      <p:pic>
        <p:nvPicPr>
          <p:cNvPr id="139" name="Google Shape;139;p26" descr="Picture 13"/>
          <p:cNvPicPr preferRelativeResize="0"/>
          <p:nvPr/>
        </p:nvPicPr>
        <p:blipFill rotWithShape="1">
          <a:blip r:embed="rId2">
            <a:alphaModFix/>
          </a:blip>
          <a:srcRect/>
          <a:stretch/>
        </p:blipFill>
        <p:spPr>
          <a:xfrm>
            <a:off x="238125" y="4786313"/>
            <a:ext cx="571500" cy="188714"/>
          </a:xfrm>
          <a:prstGeom prst="rect">
            <a:avLst/>
          </a:prstGeom>
          <a:noFill/>
          <a:ln>
            <a:noFill/>
          </a:ln>
        </p:spPr>
      </p:pic>
      <p:sp>
        <p:nvSpPr>
          <p:cNvPr id="140" name="Google Shape;140;p26"/>
          <p:cNvSpPr txBox="1">
            <a:spLocks noGrp="1"/>
          </p:cNvSpPr>
          <p:nvPr>
            <p:ph type="sldNum" idx="12"/>
          </p:nvPr>
        </p:nvSpPr>
        <p:spPr>
          <a:xfrm>
            <a:off x="8807543" y="4859150"/>
            <a:ext cx="148800" cy="161700"/>
          </a:xfrm>
          <a:prstGeom prst="rect">
            <a:avLst/>
          </a:prstGeom>
          <a:noFill/>
          <a:ln>
            <a:noFill/>
          </a:ln>
        </p:spPr>
        <p:txBody>
          <a:bodyPr spcFirstLastPara="1" wrap="square" lIns="19050" tIns="19050" rIns="19050" bIns="19050" anchor="t" anchorCtr="0">
            <a:spAutoFit/>
          </a:bodyPr>
          <a:lstStyle>
            <a:lvl1pPr marL="0" marR="0" lvl="0" indent="0" algn="ctr">
              <a:lnSpc>
                <a:spcPct val="100000"/>
              </a:lnSpc>
              <a:spcBef>
                <a:spcPts val="0"/>
              </a:spcBef>
              <a:spcAft>
                <a:spcPts val="0"/>
              </a:spcAft>
              <a:buClr>
                <a:srgbClr val="888888"/>
              </a:buClr>
              <a:buSzPts val="800"/>
              <a:buFont typeface="Helvetica Neue"/>
              <a:buNone/>
              <a:defRPr sz="800" b="0" i="0" u="none" strike="noStrike" cap="none">
                <a:solidFill>
                  <a:srgbClr val="888888"/>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888888"/>
              </a:buClr>
              <a:buSzPts val="800"/>
              <a:buFont typeface="Helvetica Neue"/>
              <a:buNone/>
              <a:defRPr sz="800" b="0" i="0" u="none" strike="noStrike" cap="none">
                <a:solidFill>
                  <a:srgbClr val="888888"/>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888888"/>
              </a:buClr>
              <a:buSzPts val="800"/>
              <a:buFont typeface="Helvetica Neue"/>
              <a:buNone/>
              <a:defRPr sz="800" b="0" i="0" u="none" strike="noStrike" cap="none">
                <a:solidFill>
                  <a:srgbClr val="888888"/>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888888"/>
              </a:buClr>
              <a:buSzPts val="800"/>
              <a:buFont typeface="Helvetica Neue"/>
              <a:buNone/>
              <a:defRPr sz="800" b="0" i="0" u="none" strike="noStrike" cap="none">
                <a:solidFill>
                  <a:srgbClr val="888888"/>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888888"/>
              </a:buClr>
              <a:buSzPts val="800"/>
              <a:buFont typeface="Helvetica Neue"/>
              <a:buNone/>
              <a:defRPr sz="800" b="0" i="0" u="none" strike="noStrike" cap="none">
                <a:solidFill>
                  <a:srgbClr val="888888"/>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888888"/>
              </a:buClr>
              <a:buSzPts val="800"/>
              <a:buFont typeface="Helvetica Neue"/>
              <a:buNone/>
              <a:defRPr sz="800" b="0" i="0" u="none" strike="noStrike" cap="none">
                <a:solidFill>
                  <a:srgbClr val="888888"/>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888888"/>
              </a:buClr>
              <a:buSzPts val="800"/>
              <a:buFont typeface="Helvetica Neue"/>
              <a:buNone/>
              <a:defRPr sz="800" b="0" i="0" u="none" strike="noStrike" cap="none">
                <a:solidFill>
                  <a:srgbClr val="888888"/>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888888"/>
              </a:buClr>
              <a:buSzPts val="800"/>
              <a:buFont typeface="Helvetica Neue"/>
              <a:buNone/>
              <a:defRPr sz="800" b="0" i="0" u="none" strike="noStrike" cap="none">
                <a:solidFill>
                  <a:srgbClr val="888888"/>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888888"/>
              </a:buClr>
              <a:buSzPts val="800"/>
              <a:buFont typeface="Helvetica Neue"/>
              <a:buNone/>
              <a:defRPr sz="800" b="0" i="0" u="none" strike="noStrike" cap="none">
                <a:solidFill>
                  <a:srgbClr val="888888"/>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sz="900">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タイトル&amp;サブタイトル 2 1">
  <p:cSld name="タイトル&amp;サブタイトル_2">
    <p:spTree>
      <p:nvGrpSpPr>
        <p:cNvPr id="1" name="Shape 141"/>
        <p:cNvGrpSpPr/>
        <p:nvPr/>
      </p:nvGrpSpPr>
      <p:grpSpPr>
        <a:xfrm>
          <a:off x="0" y="0"/>
          <a:ext cx="0" cy="0"/>
          <a:chOff x="0" y="0"/>
          <a:chExt cx="0" cy="0"/>
        </a:xfrm>
      </p:grpSpPr>
      <p:pic>
        <p:nvPicPr>
          <p:cNvPr id="142" name="Google Shape;142;p27" descr="イメージ"/>
          <p:cNvPicPr preferRelativeResize="0"/>
          <p:nvPr/>
        </p:nvPicPr>
        <p:blipFill rotWithShape="1">
          <a:blip r:embed="rId2">
            <a:alphaModFix/>
          </a:blip>
          <a:srcRect/>
          <a:stretch/>
        </p:blipFill>
        <p:spPr>
          <a:xfrm>
            <a:off x="244247" y="4788747"/>
            <a:ext cx="559256" cy="184144"/>
          </a:xfrm>
          <a:prstGeom prst="rect">
            <a:avLst/>
          </a:prstGeom>
          <a:noFill/>
          <a:ln>
            <a:noFill/>
          </a:ln>
        </p:spPr>
      </p:pic>
      <p:sp>
        <p:nvSpPr>
          <p:cNvPr id="143" name="Google Shape;143;p27"/>
          <p:cNvSpPr txBox="1">
            <a:spLocks noGrp="1"/>
          </p:cNvSpPr>
          <p:nvPr>
            <p:ph type="sldNum" idx="12"/>
          </p:nvPr>
        </p:nvSpPr>
        <p:spPr>
          <a:xfrm>
            <a:off x="8780954" y="4842655"/>
            <a:ext cx="168900" cy="1668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1pPr>
            <a:lvl2pPr marL="0" marR="0" lvl="1"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2pPr>
            <a:lvl3pPr marL="0" marR="0" lvl="2"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3pPr>
            <a:lvl4pPr marL="0" marR="0" lvl="3"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4pPr>
            <a:lvl5pPr marL="0" marR="0" lvl="4"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5pPr>
            <a:lvl6pPr marL="0" marR="0" lvl="5"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6pPr>
            <a:lvl7pPr marL="0" marR="0" lvl="6"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7pPr>
            <a:lvl8pPr marL="0" marR="0" lvl="7"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8pPr>
            <a:lvl9pPr marL="0" marR="0" lvl="8" indent="0" algn="ctr">
              <a:lnSpc>
                <a:spcPct val="100000"/>
              </a:lnSpc>
              <a:spcBef>
                <a:spcPts val="0"/>
              </a:spcBef>
              <a:spcAft>
                <a:spcPts val="0"/>
              </a:spcAft>
              <a:buClr>
                <a:srgbClr val="929292"/>
              </a:buClr>
              <a:buSzPts val="800"/>
              <a:buFont typeface="Arial"/>
              <a:buNone/>
              <a:defRPr sz="800" b="0" i="0" u="none" strike="noStrike" cap="none">
                <a:solidFill>
                  <a:srgbClr val="92929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タイトルとコンテンツ 4 1">
  <p:cSld name="タイトルとコンテンツ_3">
    <p:spTree>
      <p:nvGrpSpPr>
        <p:cNvPr id="1" name="Shape 144"/>
        <p:cNvGrpSpPr/>
        <p:nvPr/>
      </p:nvGrpSpPr>
      <p:grpSpPr>
        <a:xfrm>
          <a:off x="0" y="0"/>
          <a:ext cx="0" cy="0"/>
          <a:chOff x="0" y="0"/>
          <a:chExt cx="0" cy="0"/>
        </a:xfrm>
      </p:grpSpPr>
      <p:pic>
        <p:nvPicPr>
          <p:cNvPr id="145" name="Google Shape;145;p28" descr="Picture 13"/>
          <p:cNvPicPr preferRelativeResize="0"/>
          <p:nvPr/>
        </p:nvPicPr>
        <p:blipFill rotWithShape="1">
          <a:blip r:embed="rId2">
            <a:alphaModFix/>
          </a:blip>
          <a:srcRect/>
          <a:stretch/>
        </p:blipFill>
        <p:spPr>
          <a:xfrm>
            <a:off x="238125" y="4786313"/>
            <a:ext cx="571500" cy="188714"/>
          </a:xfrm>
          <a:prstGeom prst="rect">
            <a:avLst/>
          </a:prstGeom>
          <a:noFill/>
          <a:ln>
            <a:noFill/>
          </a:ln>
        </p:spPr>
      </p:pic>
      <p:sp>
        <p:nvSpPr>
          <p:cNvPr id="146" name="Google Shape;146;p28"/>
          <p:cNvSpPr txBox="1">
            <a:spLocks noGrp="1"/>
          </p:cNvSpPr>
          <p:nvPr>
            <p:ph type="sldNum" idx="12"/>
          </p:nvPr>
        </p:nvSpPr>
        <p:spPr>
          <a:xfrm>
            <a:off x="8707174" y="4842650"/>
            <a:ext cx="289200" cy="152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888888"/>
              </a:buClr>
              <a:buSzPts val="800"/>
              <a:buFont typeface="Calibri"/>
              <a:buNone/>
              <a:defRPr sz="600" b="0" i="0" u="none" strike="noStrike" cap="none">
                <a:solidFill>
                  <a:srgbClr val="999999"/>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ja-JP"/>
              <a:t>‹#›</a:t>
            </a:fld>
            <a:endParaRPr/>
          </a:p>
        </p:txBody>
      </p:sp>
      <p:sp>
        <p:nvSpPr>
          <p:cNvPr id="147" name="Google Shape;147;p28"/>
          <p:cNvSpPr txBox="1"/>
          <p:nvPr/>
        </p:nvSpPr>
        <p:spPr>
          <a:xfrm>
            <a:off x="7088450" y="4787900"/>
            <a:ext cx="1746300" cy="2619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600"/>
              <a:buFont typeface="Arial"/>
              <a:buNone/>
            </a:pPr>
            <a:r>
              <a:rPr lang="ja-JP" sz="600" b="0" i="0" u="none" strike="noStrike" cap="none">
                <a:solidFill>
                  <a:srgbClr val="999999"/>
                </a:solidFill>
                <a:latin typeface="Arial"/>
                <a:ea typeface="Arial"/>
                <a:cs typeface="Arial"/>
                <a:sym typeface="Arial"/>
              </a:rPr>
              <a:t>© 2021 Sun* Inc.   |  株式会社 Sun Asterisk</a:t>
            </a:r>
            <a:endParaRPr sz="600" b="0" i="0" u="none" strike="noStrike" cap="none">
              <a:solidFill>
                <a:srgbClr val="999999"/>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タイトル スライド">
  <p:cSld name="2_タイトル スライド">
    <p:bg>
      <p:bgPr>
        <a:solidFill>
          <a:srgbClr val="FF0000"/>
        </a:solidFill>
        <a:effectLst/>
      </p:bgPr>
    </p:bg>
    <p:spTree>
      <p:nvGrpSpPr>
        <p:cNvPr id="1" name="Shape 148"/>
        <p:cNvGrpSpPr/>
        <p:nvPr/>
      </p:nvGrpSpPr>
      <p:grpSpPr>
        <a:xfrm>
          <a:off x="0" y="0"/>
          <a:ext cx="0" cy="0"/>
          <a:chOff x="0" y="0"/>
          <a:chExt cx="0" cy="0"/>
        </a:xfrm>
      </p:grpSpPr>
      <p:pic>
        <p:nvPicPr>
          <p:cNvPr id="149" name="Google Shape;149;p29" descr="挿絵 が含まれている画像&#10;&#10;自動的に生成された説明"/>
          <p:cNvPicPr preferRelativeResize="0"/>
          <p:nvPr/>
        </p:nvPicPr>
        <p:blipFill rotWithShape="1">
          <a:blip r:embed="rId2">
            <a:alphaModFix/>
          </a:blip>
          <a:srcRect/>
          <a:stretch/>
        </p:blipFill>
        <p:spPr>
          <a:xfrm>
            <a:off x="3035809" y="1867943"/>
            <a:ext cx="2363510" cy="1050685"/>
          </a:xfrm>
          <a:prstGeom prst="rect">
            <a:avLst/>
          </a:prstGeom>
          <a:noFill/>
          <a:ln>
            <a:noFill/>
          </a:ln>
        </p:spPr>
      </p:pic>
      <p:pic>
        <p:nvPicPr>
          <p:cNvPr id="150" name="Google Shape;150;p29"/>
          <p:cNvPicPr preferRelativeResize="0"/>
          <p:nvPr/>
        </p:nvPicPr>
        <p:blipFill rotWithShape="1">
          <a:blip r:embed="rId3">
            <a:alphaModFix/>
          </a:blip>
          <a:srcRect/>
          <a:stretch/>
        </p:blipFill>
        <p:spPr>
          <a:xfrm>
            <a:off x="5715001" y="-74762"/>
            <a:ext cx="5143501" cy="5143501"/>
          </a:xfrm>
          <a:prstGeom prst="rect">
            <a:avLst/>
          </a:prstGeom>
          <a:noFill/>
          <a:ln>
            <a:noFill/>
          </a:ln>
        </p:spPr>
      </p:pic>
      <p:sp>
        <p:nvSpPr>
          <p:cNvPr id="151" name="Google Shape;151;p29"/>
          <p:cNvSpPr txBox="1">
            <a:spLocks noGrp="1"/>
          </p:cNvSpPr>
          <p:nvPr>
            <p:ph type="ftr" idx="11"/>
          </p:nvPr>
        </p:nvSpPr>
        <p:spPr>
          <a:xfrm>
            <a:off x="3028951" y="4855811"/>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lt1"/>
              </a:buClr>
              <a:buSzPts val="1100"/>
              <a:buFont typeface="Arial"/>
              <a:buNone/>
              <a:defRPr sz="700" b="0" i="0">
                <a:solidFill>
                  <a:schemeClr val="lt1"/>
                </a:solidFill>
                <a:latin typeface="Arial"/>
                <a:ea typeface="Arial"/>
                <a:cs typeface="Arial"/>
                <a:sym typeface="Arial"/>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_タイトル スライド">
  <p:cSld name="3_タイトル スライド">
    <p:bg>
      <p:bgPr>
        <a:solidFill>
          <a:srgbClr val="FF0000"/>
        </a:solidFill>
        <a:effectLst/>
      </p:bgPr>
    </p:bg>
    <p:spTree>
      <p:nvGrpSpPr>
        <p:cNvPr id="1" name="Shape 152"/>
        <p:cNvGrpSpPr/>
        <p:nvPr/>
      </p:nvGrpSpPr>
      <p:grpSpPr>
        <a:xfrm>
          <a:off x="0" y="0"/>
          <a:ext cx="0" cy="0"/>
          <a:chOff x="0" y="0"/>
          <a:chExt cx="0" cy="0"/>
        </a:xfrm>
      </p:grpSpPr>
      <p:sp>
        <p:nvSpPr>
          <p:cNvPr id="153" name="Google Shape;153;p30"/>
          <p:cNvSpPr txBox="1">
            <a:spLocks noGrp="1"/>
          </p:cNvSpPr>
          <p:nvPr>
            <p:ph type="sldNum" idx="12"/>
          </p:nvPr>
        </p:nvSpPr>
        <p:spPr>
          <a:xfrm>
            <a:off x="8292614" y="4822767"/>
            <a:ext cx="5640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pic>
        <p:nvPicPr>
          <p:cNvPr id="154" name="Google Shape;154;p30" descr="挿絵, 食品 が含まれている画像&#10;&#10;自動的に生成された説明"/>
          <p:cNvPicPr preferRelativeResize="0"/>
          <p:nvPr/>
        </p:nvPicPr>
        <p:blipFill rotWithShape="1">
          <a:blip r:embed="rId2">
            <a:alphaModFix/>
          </a:blip>
          <a:srcRect l="21198" t="41046" r="16113" b="36713"/>
          <a:stretch/>
        </p:blipFill>
        <p:spPr>
          <a:xfrm>
            <a:off x="365636" y="4877287"/>
            <a:ext cx="601712" cy="164804"/>
          </a:xfrm>
          <a:prstGeom prst="rect">
            <a:avLst/>
          </a:prstGeom>
          <a:noFill/>
          <a:ln>
            <a:noFill/>
          </a:ln>
        </p:spPr>
      </p:pic>
      <p:pic>
        <p:nvPicPr>
          <p:cNvPr id="155" name="Google Shape;155;p30"/>
          <p:cNvPicPr preferRelativeResize="0"/>
          <p:nvPr/>
        </p:nvPicPr>
        <p:blipFill rotWithShape="1">
          <a:blip r:embed="rId3">
            <a:alphaModFix/>
          </a:blip>
          <a:srcRect/>
          <a:stretch/>
        </p:blipFill>
        <p:spPr>
          <a:xfrm>
            <a:off x="8587390" y="187063"/>
            <a:ext cx="203904" cy="20019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タイトルのみ">
  <p:cSld name="5_タイトルのみ">
    <p:bg>
      <p:bgPr>
        <a:solidFill>
          <a:schemeClr val="lt1"/>
        </a:solidFill>
        <a:effectLst/>
      </p:bgPr>
    </p:bg>
    <p:spTree>
      <p:nvGrpSpPr>
        <p:cNvPr id="1" name="Shape 156"/>
        <p:cNvGrpSpPr/>
        <p:nvPr/>
      </p:nvGrpSpPr>
      <p:grpSpPr>
        <a:xfrm>
          <a:off x="0" y="0"/>
          <a:ext cx="0" cy="0"/>
          <a:chOff x="0" y="0"/>
          <a:chExt cx="0" cy="0"/>
        </a:xfrm>
      </p:grpSpPr>
      <p:pic>
        <p:nvPicPr>
          <p:cNvPr id="157" name="Google Shape;157;p31" descr="スーツを着た男性&#10;&#10;自動的に生成された説明"/>
          <p:cNvPicPr preferRelativeResize="0"/>
          <p:nvPr/>
        </p:nvPicPr>
        <p:blipFill rotWithShape="1">
          <a:blip r:embed="rId2">
            <a:alphaModFix/>
          </a:blip>
          <a:srcRect l="38197" r="33751"/>
          <a:stretch/>
        </p:blipFill>
        <p:spPr>
          <a:xfrm>
            <a:off x="2120298" y="553276"/>
            <a:ext cx="2678893" cy="4297617"/>
          </a:xfrm>
          <a:prstGeom prst="rect">
            <a:avLst/>
          </a:prstGeom>
          <a:noFill/>
          <a:ln>
            <a:noFill/>
          </a:ln>
        </p:spPr>
      </p:pic>
      <p:pic>
        <p:nvPicPr>
          <p:cNvPr id="158" name="Google Shape;158;p31" descr="人, 男, 立つ, 持つ が含まれている画像&#10;&#10;自動的に生成された説明"/>
          <p:cNvPicPr preferRelativeResize="0"/>
          <p:nvPr/>
        </p:nvPicPr>
        <p:blipFill rotWithShape="1">
          <a:blip r:embed="rId3">
            <a:alphaModFix/>
          </a:blip>
          <a:srcRect l="39063" r="34765"/>
          <a:stretch/>
        </p:blipFill>
        <p:spPr>
          <a:xfrm>
            <a:off x="4319257" y="553276"/>
            <a:ext cx="2499420" cy="4297617"/>
          </a:xfrm>
          <a:prstGeom prst="rect">
            <a:avLst/>
          </a:prstGeom>
          <a:noFill/>
          <a:ln>
            <a:noFill/>
          </a:ln>
        </p:spPr>
      </p:pic>
      <p:pic>
        <p:nvPicPr>
          <p:cNvPr id="159" name="Google Shape;159;p31" descr="人, 立つ, 衣料, 男 が含まれている画像&#10;&#10;自動的に生成された説明"/>
          <p:cNvPicPr preferRelativeResize="0"/>
          <p:nvPr/>
        </p:nvPicPr>
        <p:blipFill rotWithShape="1">
          <a:blip r:embed="rId4">
            <a:alphaModFix/>
          </a:blip>
          <a:srcRect l="38331" r="35649"/>
          <a:stretch/>
        </p:blipFill>
        <p:spPr>
          <a:xfrm>
            <a:off x="4395" y="553278"/>
            <a:ext cx="2484148" cy="4296362"/>
          </a:xfrm>
          <a:prstGeom prst="rect">
            <a:avLst/>
          </a:prstGeom>
          <a:noFill/>
          <a:ln>
            <a:noFill/>
          </a:ln>
        </p:spPr>
      </p:pic>
      <p:pic>
        <p:nvPicPr>
          <p:cNvPr id="160" name="Google Shape;160;p31" descr="人, 立つ, 男, 持つ が含まれている画像&#10;&#10;自動的に生成された説明"/>
          <p:cNvPicPr preferRelativeResize="0"/>
          <p:nvPr/>
        </p:nvPicPr>
        <p:blipFill rotWithShape="1">
          <a:blip r:embed="rId5">
            <a:alphaModFix/>
          </a:blip>
          <a:srcRect l="37948" r="35186"/>
          <a:stretch/>
        </p:blipFill>
        <p:spPr>
          <a:xfrm>
            <a:off x="6665660" y="553276"/>
            <a:ext cx="2565557" cy="4297617"/>
          </a:xfrm>
          <a:prstGeom prst="rect">
            <a:avLst/>
          </a:prstGeom>
          <a:noFill/>
          <a:ln>
            <a:noFill/>
          </a:ln>
        </p:spPr>
      </p:pic>
      <p:sp>
        <p:nvSpPr>
          <p:cNvPr id="161" name="Google Shape;161;p31"/>
          <p:cNvSpPr/>
          <p:nvPr/>
        </p:nvSpPr>
        <p:spPr>
          <a:xfrm>
            <a:off x="0" y="4849640"/>
            <a:ext cx="9153900" cy="294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2" name="Google Shape;162;p31" descr="挿絵, 食品 が含まれている画像&#10;&#10;自動的に生成された説明"/>
          <p:cNvPicPr preferRelativeResize="0"/>
          <p:nvPr/>
        </p:nvPicPr>
        <p:blipFill rotWithShape="1">
          <a:blip r:embed="rId6">
            <a:alphaModFix/>
          </a:blip>
          <a:srcRect l="21198" t="41046" r="16113" b="36713"/>
          <a:stretch/>
        </p:blipFill>
        <p:spPr>
          <a:xfrm>
            <a:off x="365636" y="4914168"/>
            <a:ext cx="601712" cy="164804"/>
          </a:xfrm>
          <a:prstGeom prst="rect">
            <a:avLst/>
          </a:prstGeom>
          <a:noFill/>
          <a:ln>
            <a:noFill/>
          </a:ln>
        </p:spPr>
      </p:pic>
      <p:sp>
        <p:nvSpPr>
          <p:cNvPr id="163" name="Google Shape;163;p31"/>
          <p:cNvSpPr/>
          <p:nvPr/>
        </p:nvSpPr>
        <p:spPr>
          <a:xfrm>
            <a:off x="-85344" y="2478023"/>
            <a:ext cx="9351300" cy="2147100"/>
          </a:xfrm>
          <a:prstGeom prst="rect">
            <a:avLst/>
          </a:prstGeom>
          <a:solidFill>
            <a:schemeClr val="dk1">
              <a:alpha val="74509"/>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00"/>
              <a:buFont typeface="Calibri"/>
              <a:buNone/>
            </a:pPr>
            <a:endParaRPr sz="600" b="1" i="0" u="none" strike="noStrike" cap="none">
              <a:solidFill>
                <a:srgbClr val="262626"/>
              </a:solidFill>
              <a:latin typeface="Calibri"/>
              <a:ea typeface="Calibri"/>
              <a:cs typeface="Calibri"/>
              <a:sym typeface="Calibri"/>
            </a:endParaRPr>
          </a:p>
        </p:txBody>
      </p:sp>
      <p:pic>
        <p:nvPicPr>
          <p:cNvPr id="164" name="Google Shape;164;p31"/>
          <p:cNvPicPr preferRelativeResize="0"/>
          <p:nvPr/>
        </p:nvPicPr>
        <p:blipFill rotWithShape="1">
          <a:blip r:embed="rId7">
            <a:alphaModFix/>
          </a:blip>
          <a:srcRect/>
          <a:stretch/>
        </p:blipFill>
        <p:spPr>
          <a:xfrm>
            <a:off x="-4395" y="1"/>
            <a:ext cx="6926706" cy="611813"/>
          </a:xfrm>
          <a:prstGeom prst="rect">
            <a:avLst/>
          </a:prstGeom>
          <a:noFill/>
          <a:ln>
            <a:noFill/>
          </a:ln>
        </p:spPr>
      </p:pic>
      <p:sp>
        <p:nvSpPr>
          <p:cNvPr id="165" name="Google Shape;165;p31"/>
          <p:cNvSpPr txBox="1">
            <a:spLocks noGrp="1"/>
          </p:cNvSpPr>
          <p:nvPr>
            <p:ph type="sldNum" idx="12"/>
          </p:nvPr>
        </p:nvSpPr>
        <p:spPr>
          <a:xfrm>
            <a:off x="8292614" y="4822767"/>
            <a:ext cx="5640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pic>
        <p:nvPicPr>
          <p:cNvPr id="166" name="Google Shape;166;p31"/>
          <p:cNvPicPr preferRelativeResize="0"/>
          <p:nvPr/>
        </p:nvPicPr>
        <p:blipFill rotWithShape="1">
          <a:blip r:embed="rId8">
            <a:alphaModFix/>
          </a:blip>
          <a:srcRect/>
          <a:stretch/>
        </p:blipFill>
        <p:spPr>
          <a:xfrm>
            <a:off x="8587390" y="187063"/>
            <a:ext cx="203904" cy="20019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タイトルのみ" type="titleOnly">
  <p:cSld name="TITLE_ONLY">
    <p:spTree>
      <p:nvGrpSpPr>
        <p:cNvPr id="1" name="Shape 25"/>
        <p:cNvGrpSpPr/>
        <p:nvPr/>
      </p:nvGrpSpPr>
      <p:grpSpPr>
        <a:xfrm>
          <a:off x="0" y="0"/>
          <a:ext cx="0" cy="0"/>
          <a:chOff x="0" y="0"/>
          <a:chExt cx="0" cy="0"/>
        </a:xfrm>
      </p:grpSpPr>
      <p:pic>
        <p:nvPicPr>
          <p:cNvPr id="26" name="Google Shape;26;p4"/>
          <p:cNvPicPr preferRelativeResize="0"/>
          <p:nvPr/>
        </p:nvPicPr>
        <p:blipFill rotWithShape="1">
          <a:blip r:embed="rId2">
            <a:alphaModFix/>
          </a:blip>
          <a:srcRect/>
          <a:stretch/>
        </p:blipFill>
        <p:spPr>
          <a:xfrm>
            <a:off x="-10325" y="-7751"/>
            <a:ext cx="9154324" cy="648800"/>
          </a:xfrm>
          <a:prstGeom prst="rect">
            <a:avLst/>
          </a:prstGeom>
          <a:noFill/>
          <a:ln>
            <a:noFill/>
          </a:ln>
        </p:spPr>
      </p:pic>
      <p:sp>
        <p:nvSpPr>
          <p:cNvPr id="27" name="Google Shape;27;p4"/>
          <p:cNvSpPr txBox="1">
            <a:spLocks noGrp="1"/>
          </p:cNvSpPr>
          <p:nvPr>
            <p:ph type="sldNum" idx="12"/>
          </p:nvPr>
        </p:nvSpPr>
        <p:spPr>
          <a:xfrm>
            <a:off x="8292614" y="4822767"/>
            <a:ext cx="5640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pic>
        <p:nvPicPr>
          <p:cNvPr id="28" name="Google Shape;28;p4"/>
          <p:cNvPicPr preferRelativeResize="0"/>
          <p:nvPr/>
        </p:nvPicPr>
        <p:blipFill rotWithShape="1">
          <a:blip r:embed="rId3">
            <a:alphaModFix/>
          </a:blip>
          <a:srcRect/>
          <a:stretch/>
        </p:blipFill>
        <p:spPr>
          <a:xfrm>
            <a:off x="8589809" y="183812"/>
            <a:ext cx="200198" cy="200197"/>
          </a:xfrm>
          <a:prstGeom prst="rect">
            <a:avLst/>
          </a:prstGeom>
          <a:noFill/>
          <a:ln>
            <a:noFill/>
          </a:ln>
        </p:spPr>
      </p:pic>
      <p:sp>
        <p:nvSpPr>
          <p:cNvPr id="29" name="Google Shape;29;p4"/>
          <p:cNvSpPr txBox="1">
            <a:spLocks noGrp="1"/>
          </p:cNvSpPr>
          <p:nvPr>
            <p:ph type="title"/>
          </p:nvPr>
        </p:nvSpPr>
        <p:spPr>
          <a:xfrm>
            <a:off x="287261" y="91770"/>
            <a:ext cx="8005200" cy="5181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Font typeface="Arial"/>
              <a:buNone/>
              <a:defRPr sz="1800" b="1" i="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_タイトルのみ">
  <p:cSld name="2_タイトルのみ">
    <p:bg>
      <p:bgPr>
        <a:solidFill>
          <a:schemeClr val="dk1"/>
        </a:solidFill>
        <a:effectLst/>
      </p:bgPr>
    </p:bg>
    <p:spTree>
      <p:nvGrpSpPr>
        <p:cNvPr id="1" name="Shape 167"/>
        <p:cNvGrpSpPr/>
        <p:nvPr/>
      </p:nvGrpSpPr>
      <p:grpSpPr>
        <a:xfrm>
          <a:off x="0" y="0"/>
          <a:ext cx="0" cy="0"/>
          <a:chOff x="0" y="0"/>
          <a:chExt cx="0" cy="0"/>
        </a:xfrm>
      </p:grpSpPr>
      <p:sp>
        <p:nvSpPr>
          <p:cNvPr id="168" name="Google Shape;168;p32"/>
          <p:cNvSpPr txBox="1">
            <a:spLocks noGrp="1"/>
          </p:cNvSpPr>
          <p:nvPr>
            <p:ph type="sldNum" idx="12"/>
          </p:nvPr>
        </p:nvSpPr>
        <p:spPr>
          <a:xfrm>
            <a:off x="8292614" y="4822767"/>
            <a:ext cx="5640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pic>
        <p:nvPicPr>
          <p:cNvPr id="169" name="Google Shape;169;p32" descr="挿絵, 食品 が含まれている画像&#10;&#10;自動的に生成された説明"/>
          <p:cNvPicPr preferRelativeResize="0"/>
          <p:nvPr/>
        </p:nvPicPr>
        <p:blipFill rotWithShape="1">
          <a:blip r:embed="rId2">
            <a:alphaModFix/>
          </a:blip>
          <a:srcRect l="21198" t="41046" r="16113" b="36713"/>
          <a:stretch/>
        </p:blipFill>
        <p:spPr>
          <a:xfrm>
            <a:off x="365636" y="4914168"/>
            <a:ext cx="601712" cy="164804"/>
          </a:xfrm>
          <a:prstGeom prst="rect">
            <a:avLst/>
          </a:prstGeom>
          <a:noFill/>
          <a:ln>
            <a:noFill/>
          </a:ln>
        </p:spPr>
      </p:pic>
      <p:pic>
        <p:nvPicPr>
          <p:cNvPr id="170" name="Google Shape;170;p32"/>
          <p:cNvPicPr preferRelativeResize="0"/>
          <p:nvPr/>
        </p:nvPicPr>
        <p:blipFill rotWithShape="1">
          <a:blip r:embed="rId3">
            <a:alphaModFix/>
          </a:blip>
          <a:srcRect/>
          <a:stretch/>
        </p:blipFill>
        <p:spPr>
          <a:xfrm>
            <a:off x="0" y="0"/>
            <a:ext cx="6858002" cy="647384"/>
          </a:xfrm>
          <a:prstGeom prst="rect">
            <a:avLst/>
          </a:prstGeom>
          <a:noFill/>
          <a:ln>
            <a:noFill/>
          </a:ln>
        </p:spPr>
      </p:pic>
      <p:sp>
        <p:nvSpPr>
          <p:cNvPr id="171" name="Google Shape;171;p32"/>
          <p:cNvSpPr txBox="1">
            <a:spLocks noGrp="1"/>
          </p:cNvSpPr>
          <p:nvPr>
            <p:ph type="title"/>
          </p:nvPr>
        </p:nvSpPr>
        <p:spPr>
          <a:xfrm>
            <a:off x="361201" y="78637"/>
            <a:ext cx="7428000" cy="4617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Font typeface="Arial"/>
              <a:buNone/>
              <a:defRPr sz="1800" b="1" i="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172" name="Google Shape;172;p32"/>
          <p:cNvPicPr preferRelativeResize="0"/>
          <p:nvPr/>
        </p:nvPicPr>
        <p:blipFill rotWithShape="1">
          <a:blip r:embed="rId4">
            <a:alphaModFix/>
          </a:blip>
          <a:srcRect/>
          <a:stretch/>
        </p:blipFill>
        <p:spPr>
          <a:xfrm>
            <a:off x="5715001" y="-74762"/>
            <a:ext cx="5143501" cy="5143501"/>
          </a:xfrm>
          <a:prstGeom prst="rect">
            <a:avLst/>
          </a:prstGeom>
          <a:noFill/>
          <a:ln>
            <a:noFill/>
          </a:ln>
        </p:spPr>
      </p:pic>
      <p:pic>
        <p:nvPicPr>
          <p:cNvPr id="173" name="Google Shape;173;p32"/>
          <p:cNvPicPr preferRelativeResize="0"/>
          <p:nvPr/>
        </p:nvPicPr>
        <p:blipFill rotWithShape="1">
          <a:blip r:embed="rId5">
            <a:alphaModFix/>
          </a:blip>
          <a:srcRect/>
          <a:stretch/>
        </p:blipFill>
        <p:spPr>
          <a:xfrm>
            <a:off x="8587390" y="187063"/>
            <a:ext cx="203904" cy="200197"/>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_タイトルのみ">
  <p:cSld name="4_タイトルのみ">
    <p:bg>
      <p:bgPr>
        <a:solidFill>
          <a:schemeClr val="dk1"/>
        </a:solidFill>
        <a:effectLst/>
      </p:bgPr>
    </p:bg>
    <p:spTree>
      <p:nvGrpSpPr>
        <p:cNvPr id="1" name="Shape 174"/>
        <p:cNvGrpSpPr/>
        <p:nvPr/>
      </p:nvGrpSpPr>
      <p:grpSpPr>
        <a:xfrm>
          <a:off x="0" y="0"/>
          <a:ext cx="0" cy="0"/>
          <a:chOff x="0" y="0"/>
          <a:chExt cx="0" cy="0"/>
        </a:xfrm>
      </p:grpSpPr>
      <p:pic>
        <p:nvPicPr>
          <p:cNvPr id="175" name="Google Shape;175;p33" descr="person jumping on sand"/>
          <p:cNvPicPr preferRelativeResize="0"/>
          <p:nvPr/>
        </p:nvPicPr>
        <p:blipFill rotWithShape="1">
          <a:blip r:embed="rId2">
            <a:alphaModFix/>
          </a:blip>
          <a:srcRect l="13253" t="20813" r="4983" b="38598"/>
          <a:stretch/>
        </p:blipFill>
        <p:spPr>
          <a:xfrm>
            <a:off x="0" y="1"/>
            <a:ext cx="9144000" cy="5145583"/>
          </a:xfrm>
          <a:prstGeom prst="rect">
            <a:avLst/>
          </a:prstGeom>
          <a:noFill/>
          <a:ln>
            <a:noFill/>
          </a:ln>
        </p:spPr>
      </p:pic>
      <p:sp>
        <p:nvSpPr>
          <p:cNvPr id="176" name="Google Shape;176;p33"/>
          <p:cNvSpPr/>
          <p:nvPr/>
        </p:nvSpPr>
        <p:spPr>
          <a:xfrm>
            <a:off x="1" y="0"/>
            <a:ext cx="9144000" cy="5188500"/>
          </a:xfrm>
          <a:prstGeom prst="rect">
            <a:avLst/>
          </a:prstGeom>
          <a:solidFill>
            <a:schemeClr val="dk1">
              <a:alpha val="60392"/>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500"/>
              <a:buFont typeface="Calibri"/>
              <a:buNone/>
            </a:pPr>
            <a:endParaRPr sz="600" b="1" i="0" u="none" strike="noStrike" cap="none">
              <a:solidFill>
                <a:srgbClr val="262626"/>
              </a:solidFill>
              <a:latin typeface="Calibri"/>
              <a:ea typeface="Calibri"/>
              <a:cs typeface="Calibri"/>
              <a:sym typeface="Calibri"/>
            </a:endParaRPr>
          </a:p>
        </p:txBody>
      </p:sp>
      <p:sp>
        <p:nvSpPr>
          <p:cNvPr id="177" name="Google Shape;177;p33"/>
          <p:cNvSpPr txBox="1">
            <a:spLocks noGrp="1"/>
          </p:cNvSpPr>
          <p:nvPr>
            <p:ph type="title"/>
          </p:nvPr>
        </p:nvSpPr>
        <p:spPr>
          <a:xfrm>
            <a:off x="365635" y="101410"/>
            <a:ext cx="7428000" cy="4617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Font typeface="Arial"/>
              <a:buNone/>
              <a:defRPr sz="1800" b="1" i="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178" name="Google Shape;178;p33" descr="挿絵, 食品 が含まれている画像&#10;&#10;自動的に生成された説明"/>
          <p:cNvPicPr preferRelativeResize="0"/>
          <p:nvPr/>
        </p:nvPicPr>
        <p:blipFill rotWithShape="1">
          <a:blip r:embed="rId3">
            <a:alphaModFix/>
          </a:blip>
          <a:srcRect l="21198" t="41046" r="16113" b="36713"/>
          <a:stretch/>
        </p:blipFill>
        <p:spPr>
          <a:xfrm>
            <a:off x="365636" y="4877287"/>
            <a:ext cx="601712" cy="164804"/>
          </a:xfrm>
          <a:prstGeom prst="rect">
            <a:avLst/>
          </a:prstGeom>
          <a:noFill/>
          <a:ln>
            <a:noFill/>
          </a:ln>
        </p:spPr>
      </p:pic>
      <p:sp>
        <p:nvSpPr>
          <p:cNvPr id="179" name="Google Shape;179;p33"/>
          <p:cNvSpPr txBox="1">
            <a:spLocks noGrp="1"/>
          </p:cNvSpPr>
          <p:nvPr>
            <p:ph type="sldNum" idx="12"/>
          </p:nvPr>
        </p:nvSpPr>
        <p:spPr>
          <a:xfrm>
            <a:off x="8292614" y="4822767"/>
            <a:ext cx="5640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pic>
        <p:nvPicPr>
          <p:cNvPr id="180" name="Google Shape;180;p33"/>
          <p:cNvPicPr preferRelativeResize="0"/>
          <p:nvPr/>
        </p:nvPicPr>
        <p:blipFill rotWithShape="1">
          <a:blip r:embed="rId4">
            <a:alphaModFix/>
          </a:blip>
          <a:srcRect/>
          <a:stretch/>
        </p:blipFill>
        <p:spPr>
          <a:xfrm>
            <a:off x="8587390" y="187063"/>
            <a:ext cx="203904" cy="200197"/>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タイトルのみ">
  <p:cSld name="1_タイトルのみ">
    <p:spTree>
      <p:nvGrpSpPr>
        <p:cNvPr id="1" name="Shape 181"/>
        <p:cNvGrpSpPr/>
        <p:nvPr/>
      </p:nvGrpSpPr>
      <p:grpSpPr>
        <a:xfrm>
          <a:off x="0" y="0"/>
          <a:ext cx="0" cy="0"/>
          <a:chOff x="0" y="0"/>
          <a:chExt cx="0" cy="0"/>
        </a:xfrm>
      </p:grpSpPr>
      <p:pic>
        <p:nvPicPr>
          <p:cNvPr id="182" name="Google Shape;182;p34"/>
          <p:cNvPicPr preferRelativeResize="0"/>
          <p:nvPr/>
        </p:nvPicPr>
        <p:blipFill rotWithShape="1">
          <a:blip r:embed="rId2">
            <a:alphaModFix/>
          </a:blip>
          <a:srcRect/>
          <a:stretch/>
        </p:blipFill>
        <p:spPr>
          <a:xfrm>
            <a:off x="-10333" y="-7749"/>
            <a:ext cx="6865747" cy="648788"/>
          </a:xfrm>
          <a:prstGeom prst="rect">
            <a:avLst/>
          </a:prstGeom>
          <a:noFill/>
          <a:ln>
            <a:noFill/>
          </a:ln>
        </p:spPr>
      </p:pic>
      <p:sp>
        <p:nvSpPr>
          <p:cNvPr id="183" name="Google Shape;183;p34"/>
          <p:cNvSpPr txBox="1">
            <a:spLocks noGrp="1"/>
          </p:cNvSpPr>
          <p:nvPr>
            <p:ph type="title"/>
          </p:nvPr>
        </p:nvSpPr>
        <p:spPr>
          <a:xfrm>
            <a:off x="306163" y="133882"/>
            <a:ext cx="7428000" cy="4617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Font typeface="Arial"/>
              <a:buNone/>
              <a:defRPr sz="1800" b="1" i="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184" name="Google Shape;184;p34"/>
          <p:cNvPicPr preferRelativeResize="0"/>
          <p:nvPr/>
        </p:nvPicPr>
        <p:blipFill rotWithShape="1">
          <a:blip r:embed="rId3">
            <a:alphaModFix/>
          </a:blip>
          <a:srcRect l="19764" t="39580" r="17550" b="36072"/>
          <a:stretch/>
        </p:blipFill>
        <p:spPr>
          <a:xfrm>
            <a:off x="420727" y="4866045"/>
            <a:ext cx="654732" cy="190725"/>
          </a:xfrm>
          <a:prstGeom prst="rect">
            <a:avLst/>
          </a:prstGeom>
          <a:noFill/>
          <a:ln>
            <a:noFill/>
          </a:ln>
        </p:spPr>
      </p:pic>
      <p:pic>
        <p:nvPicPr>
          <p:cNvPr id="185" name="Google Shape;185;p34"/>
          <p:cNvPicPr preferRelativeResize="0"/>
          <p:nvPr/>
        </p:nvPicPr>
        <p:blipFill rotWithShape="1">
          <a:blip r:embed="rId4">
            <a:alphaModFix/>
          </a:blip>
          <a:srcRect/>
          <a:stretch/>
        </p:blipFill>
        <p:spPr>
          <a:xfrm>
            <a:off x="8589809" y="183812"/>
            <a:ext cx="200198" cy="200197"/>
          </a:xfrm>
          <a:prstGeom prst="rect">
            <a:avLst/>
          </a:prstGeom>
          <a:noFill/>
          <a:ln>
            <a:noFill/>
          </a:ln>
        </p:spPr>
      </p:pic>
      <p:sp>
        <p:nvSpPr>
          <p:cNvPr id="186" name="Google Shape;186;p34"/>
          <p:cNvSpPr txBox="1">
            <a:spLocks noGrp="1"/>
          </p:cNvSpPr>
          <p:nvPr>
            <p:ph type="sldNum" idx="12"/>
          </p:nvPr>
        </p:nvSpPr>
        <p:spPr>
          <a:xfrm>
            <a:off x="8292614" y="4822767"/>
            <a:ext cx="5640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タイトルとコンテンツ">
  <p:cSld name="タイトルとコンテンツ">
    <p:spTree>
      <p:nvGrpSpPr>
        <p:cNvPr id="1" name="Shape 187"/>
        <p:cNvGrpSpPr/>
        <p:nvPr/>
      </p:nvGrpSpPr>
      <p:grpSpPr>
        <a:xfrm>
          <a:off x="0" y="0"/>
          <a:ext cx="0" cy="0"/>
          <a:chOff x="0" y="0"/>
          <a:chExt cx="0" cy="0"/>
        </a:xfrm>
      </p:grpSpPr>
      <p:sp>
        <p:nvSpPr>
          <p:cNvPr id="188" name="Google Shape;188;p35"/>
          <p:cNvSpPr txBox="1">
            <a:spLocks noGrp="1"/>
          </p:cNvSpPr>
          <p:nvPr>
            <p:ph type="title"/>
          </p:nvPr>
        </p:nvSpPr>
        <p:spPr>
          <a:xfrm>
            <a:off x="166259" y="-53327"/>
            <a:ext cx="9144000" cy="4611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rgbClr val="525252"/>
              </a:buClr>
              <a:buSzPts val="1800"/>
              <a:buFont typeface="MS PGothic"/>
              <a:buNone/>
              <a:defRPr sz="2400">
                <a:solidFill>
                  <a:srgbClr val="525252"/>
                </a:solidFill>
                <a:latin typeface="MS PGothic"/>
                <a:ea typeface="MS PGothic"/>
                <a:cs typeface="MS PGothic"/>
                <a:sym typeface="MS PGothic"/>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9" name="Google Shape;189;p35"/>
          <p:cNvSpPr txBox="1">
            <a:spLocks noGrp="1"/>
          </p:cNvSpPr>
          <p:nvPr>
            <p:ph type="body" idx="1"/>
          </p:nvPr>
        </p:nvSpPr>
        <p:spPr>
          <a:xfrm>
            <a:off x="249238" y="654525"/>
            <a:ext cx="8645400" cy="4800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600"/>
              </a:spcBef>
              <a:spcAft>
                <a:spcPts val="0"/>
              </a:spcAft>
              <a:buClr>
                <a:srgbClr val="595959"/>
              </a:buClr>
              <a:buSzPts val="1400"/>
              <a:buNone/>
              <a:defRPr sz="1800">
                <a:solidFill>
                  <a:srgbClr val="595959"/>
                </a:solidFill>
                <a:latin typeface="MS PGothic"/>
                <a:ea typeface="MS PGothic"/>
                <a:cs typeface="MS PGothic"/>
                <a:sym typeface="MS PGothic"/>
              </a:defRPr>
            </a:lvl1pPr>
            <a:lvl2pPr marL="914400" lvl="1" indent="-228600" algn="l">
              <a:lnSpc>
                <a:spcPct val="90000"/>
              </a:lnSpc>
              <a:spcBef>
                <a:spcPts val="500"/>
              </a:spcBef>
              <a:spcAft>
                <a:spcPts val="0"/>
              </a:spcAft>
              <a:buClr>
                <a:srgbClr val="525252"/>
              </a:buClr>
              <a:buSzPts val="1800"/>
              <a:buNone/>
              <a:defRPr/>
            </a:lvl2pPr>
            <a:lvl3pPr marL="1371600" lvl="2" indent="-228600" algn="l">
              <a:lnSpc>
                <a:spcPct val="90000"/>
              </a:lnSpc>
              <a:spcBef>
                <a:spcPts val="500"/>
              </a:spcBef>
              <a:spcAft>
                <a:spcPts val="0"/>
              </a:spcAft>
              <a:buClr>
                <a:srgbClr val="525252"/>
              </a:buClr>
              <a:buSzPts val="1500"/>
              <a:buNone/>
              <a:defRPr/>
            </a:lvl3pPr>
            <a:lvl4pPr marL="1828800" lvl="3" indent="-228600" algn="l">
              <a:lnSpc>
                <a:spcPct val="90000"/>
              </a:lnSpc>
              <a:spcBef>
                <a:spcPts val="500"/>
              </a:spcBef>
              <a:spcAft>
                <a:spcPts val="0"/>
              </a:spcAft>
              <a:buClr>
                <a:srgbClr val="525252"/>
              </a:buClr>
              <a:buSzPts val="1400"/>
              <a:buNone/>
              <a:defRPr/>
            </a:lvl4pPr>
            <a:lvl5pPr marL="2286000" lvl="4" indent="-228600" algn="l">
              <a:lnSpc>
                <a:spcPct val="90000"/>
              </a:lnSpc>
              <a:spcBef>
                <a:spcPts val="500"/>
              </a:spcBef>
              <a:spcAft>
                <a:spcPts val="0"/>
              </a:spcAft>
              <a:buClr>
                <a:srgbClr val="525252"/>
              </a:buClr>
              <a:buSzPts val="1400"/>
              <a:buNone/>
              <a:defRPr/>
            </a:lvl5pPr>
            <a:lvl6pPr marL="2743200" lvl="5" indent="-317500" algn="l">
              <a:lnSpc>
                <a:spcPct val="90000"/>
              </a:lnSpc>
              <a:spcBef>
                <a:spcPts val="500"/>
              </a:spcBef>
              <a:spcAft>
                <a:spcPts val="0"/>
              </a:spcAft>
              <a:buClr>
                <a:schemeClr val="dk1"/>
              </a:buClr>
              <a:buSzPts val="1400"/>
              <a:buChar char="•"/>
              <a:defRPr/>
            </a:lvl6pPr>
            <a:lvl7pPr marL="3200400" lvl="6" indent="-317500" algn="l">
              <a:lnSpc>
                <a:spcPct val="90000"/>
              </a:lnSpc>
              <a:spcBef>
                <a:spcPts val="500"/>
              </a:spcBef>
              <a:spcAft>
                <a:spcPts val="0"/>
              </a:spcAft>
              <a:buClr>
                <a:schemeClr val="dk1"/>
              </a:buClr>
              <a:buSzPts val="1400"/>
              <a:buChar char="•"/>
              <a:defRPr/>
            </a:lvl7pPr>
            <a:lvl8pPr marL="3657600" lvl="7" indent="-317500" algn="l">
              <a:lnSpc>
                <a:spcPct val="90000"/>
              </a:lnSpc>
              <a:spcBef>
                <a:spcPts val="500"/>
              </a:spcBef>
              <a:spcAft>
                <a:spcPts val="0"/>
              </a:spcAft>
              <a:buClr>
                <a:schemeClr val="dk1"/>
              </a:buClr>
              <a:buSzPts val="1400"/>
              <a:buChar char="•"/>
              <a:defRPr/>
            </a:lvl8pPr>
            <a:lvl9pPr marL="4114800" lvl="8" indent="-317500" algn="l">
              <a:lnSpc>
                <a:spcPct val="90000"/>
              </a:lnSpc>
              <a:spcBef>
                <a:spcPts val="500"/>
              </a:spcBef>
              <a:spcAft>
                <a:spcPts val="0"/>
              </a:spcAft>
              <a:buClr>
                <a:schemeClr val="dk1"/>
              </a:buClr>
              <a:buSzPts val="1400"/>
              <a:buChar char="•"/>
              <a:defRPr/>
            </a:lvl9pPr>
          </a:lstStyle>
          <a:p>
            <a:endParaRPr/>
          </a:p>
        </p:txBody>
      </p:sp>
      <p:sp>
        <p:nvSpPr>
          <p:cNvPr id="190" name="Google Shape;190;p35"/>
          <p:cNvSpPr txBox="1"/>
          <p:nvPr/>
        </p:nvSpPr>
        <p:spPr>
          <a:xfrm>
            <a:off x="8463587" y="4903228"/>
            <a:ext cx="638100" cy="230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595959"/>
              </a:buClr>
              <a:buSzPts val="1400"/>
              <a:buFont typeface="Calibri"/>
              <a:buNone/>
            </a:pPr>
            <a:fld id="{00000000-1234-1234-1234-123412341234}" type="slidenum">
              <a:rPr lang="ja-JP" sz="1400" b="0" i="0" u="none" strike="noStrike" cap="none">
                <a:solidFill>
                  <a:srgbClr val="595959"/>
                </a:solidFill>
                <a:latin typeface="Calibri"/>
                <a:ea typeface="Calibri"/>
                <a:cs typeface="Calibri"/>
                <a:sym typeface="Calibri"/>
              </a:rPr>
              <a:t>‹#›</a:t>
            </a:fld>
            <a:endParaRPr sz="1400" b="0" i="0" u="none" strike="noStrike" cap="none">
              <a:solidFill>
                <a:srgbClr val="595959"/>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タイトルとコンテンツ 1" type="tx">
  <p:cSld name="TITLE_AND_BODY">
    <p:spTree>
      <p:nvGrpSpPr>
        <p:cNvPr id="1" name="Shape 191"/>
        <p:cNvGrpSpPr/>
        <p:nvPr/>
      </p:nvGrpSpPr>
      <p:grpSpPr>
        <a:xfrm>
          <a:off x="0" y="0"/>
          <a:ext cx="0" cy="0"/>
          <a:chOff x="0" y="0"/>
          <a:chExt cx="0" cy="0"/>
        </a:xfrm>
      </p:grpSpPr>
      <p:sp>
        <p:nvSpPr>
          <p:cNvPr id="192" name="Google Shape;192;p36"/>
          <p:cNvSpPr txBox="1">
            <a:spLocks noGrp="1"/>
          </p:cNvSpPr>
          <p:nvPr>
            <p:ph type="title"/>
          </p:nvPr>
        </p:nvSpPr>
        <p:spPr>
          <a:xfrm>
            <a:off x="628650" y="273844"/>
            <a:ext cx="7886700" cy="1095300"/>
          </a:xfrm>
          <a:prstGeom prst="rect">
            <a:avLst/>
          </a:prstGeom>
          <a:noFill/>
          <a:ln>
            <a:noFill/>
          </a:ln>
        </p:spPr>
        <p:txBody>
          <a:bodyPr spcFirstLastPara="1" wrap="square" lIns="34275" tIns="34275" rIns="34275" bIns="34275" anchor="t" anchorCtr="0">
            <a:noAutofit/>
          </a:bodyPr>
          <a:lstStyle>
            <a:lvl1pPr lvl="0" algn="l">
              <a:lnSpc>
                <a:spcPct val="90000"/>
              </a:lnSpc>
              <a:spcBef>
                <a:spcPts val="0"/>
              </a:spcBef>
              <a:spcAft>
                <a:spcPts val="0"/>
              </a:spcAft>
              <a:buSzPts val="25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93" name="Google Shape;193;p36"/>
          <p:cNvSpPr txBox="1">
            <a:spLocks noGrp="1"/>
          </p:cNvSpPr>
          <p:nvPr>
            <p:ph type="body" idx="1"/>
          </p:nvPr>
        </p:nvSpPr>
        <p:spPr>
          <a:xfrm>
            <a:off x="628650" y="1369219"/>
            <a:ext cx="7886700" cy="3774300"/>
          </a:xfrm>
          <a:prstGeom prst="rect">
            <a:avLst/>
          </a:prstGeom>
          <a:noFill/>
          <a:ln>
            <a:noFill/>
          </a:ln>
        </p:spPr>
        <p:txBody>
          <a:bodyPr spcFirstLastPara="1" wrap="square" lIns="34275" tIns="34275" rIns="34275" bIns="34275" anchor="t" anchorCtr="0">
            <a:noAutofit/>
          </a:bodyPr>
          <a:lstStyle>
            <a:lvl1pPr marL="457200" lvl="0" indent="-317500" algn="l">
              <a:lnSpc>
                <a:spcPct val="90000"/>
              </a:lnSpc>
              <a:spcBef>
                <a:spcPts val="1000"/>
              </a:spcBef>
              <a:spcAft>
                <a:spcPts val="0"/>
              </a:spcAft>
              <a:buSzPts val="1400"/>
              <a:buChar char="•"/>
              <a:defRPr/>
            </a:lvl1pPr>
            <a:lvl2pPr marL="914400" lvl="1" indent="-317500" algn="l">
              <a:lnSpc>
                <a:spcPct val="90000"/>
              </a:lnSpc>
              <a:spcBef>
                <a:spcPts val="1000"/>
              </a:spcBef>
              <a:spcAft>
                <a:spcPts val="0"/>
              </a:spcAft>
              <a:buSzPts val="1400"/>
              <a:buChar char="•"/>
              <a:defRPr/>
            </a:lvl2pPr>
            <a:lvl3pPr marL="1371600" lvl="2" indent="-317500" algn="l">
              <a:lnSpc>
                <a:spcPct val="90000"/>
              </a:lnSpc>
              <a:spcBef>
                <a:spcPts val="1000"/>
              </a:spcBef>
              <a:spcAft>
                <a:spcPts val="0"/>
              </a:spcAft>
              <a:buSzPts val="1400"/>
              <a:buChar char="•"/>
              <a:defRPr/>
            </a:lvl3pPr>
            <a:lvl4pPr marL="1828800" lvl="3" indent="-317500" algn="l">
              <a:lnSpc>
                <a:spcPct val="90000"/>
              </a:lnSpc>
              <a:spcBef>
                <a:spcPts val="1000"/>
              </a:spcBef>
              <a:spcAft>
                <a:spcPts val="0"/>
              </a:spcAft>
              <a:buSzPts val="1400"/>
              <a:buChar char="•"/>
              <a:defRPr/>
            </a:lvl4pPr>
            <a:lvl5pPr marL="2286000" lvl="4" indent="-317500" algn="l">
              <a:lnSpc>
                <a:spcPct val="90000"/>
              </a:lnSpc>
              <a:spcBef>
                <a:spcPts val="1000"/>
              </a:spcBef>
              <a:spcAft>
                <a:spcPts val="0"/>
              </a:spcAft>
              <a:buSzPts val="1400"/>
              <a:buChar char="•"/>
              <a:defRPr/>
            </a:lvl5pPr>
            <a:lvl6pPr marL="2743200" lvl="5" indent="-317500" algn="l">
              <a:lnSpc>
                <a:spcPct val="90000"/>
              </a:lnSpc>
              <a:spcBef>
                <a:spcPts val="1000"/>
              </a:spcBef>
              <a:spcAft>
                <a:spcPts val="0"/>
              </a:spcAft>
              <a:buSzPts val="1400"/>
              <a:buChar char="•"/>
              <a:defRPr/>
            </a:lvl6pPr>
            <a:lvl7pPr marL="3200400" lvl="6" indent="-317500" algn="l">
              <a:lnSpc>
                <a:spcPct val="90000"/>
              </a:lnSpc>
              <a:spcBef>
                <a:spcPts val="1000"/>
              </a:spcBef>
              <a:spcAft>
                <a:spcPts val="0"/>
              </a:spcAft>
              <a:buSzPts val="1400"/>
              <a:buChar char="•"/>
              <a:defRPr/>
            </a:lvl7pPr>
            <a:lvl8pPr marL="3657600" lvl="7" indent="-317500" algn="l">
              <a:lnSpc>
                <a:spcPct val="90000"/>
              </a:lnSpc>
              <a:spcBef>
                <a:spcPts val="1000"/>
              </a:spcBef>
              <a:spcAft>
                <a:spcPts val="0"/>
              </a:spcAft>
              <a:buSzPts val="1400"/>
              <a:buChar char="•"/>
              <a:defRPr/>
            </a:lvl8pPr>
            <a:lvl9pPr marL="4114800" lvl="8" indent="-317500" algn="l">
              <a:lnSpc>
                <a:spcPct val="90000"/>
              </a:lnSpc>
              <a:spcBef>
                <a:spcPts val="1000"/>
              </a:spcBef>
              <a:spcAft>
                <a:spcPts val="0"/>
              </a:spcAft>
              <a:buSzPts val="1400"/>
              <a:buChar char="•"/>
              <a:defRPr/>
            </a:lvl9pPr>
          </a:lstStyle>
          <a:p>
            <a:endParaRPr/>
          </a:p>
        </p:txBody>
      </p:sp>
      <p:sp>
        <p:nvSpPr>
          <p:cNvPr id="194" name="Google Shape;194;p36"/>
          <p:cNvSpPr txBox="1">
            <a:spLocks noGrp="1"/>
          </p:cNvSpPr>
          <p:nvPr>
            <p:ph type="sldNum" idx="12"/>
          </p:nvPr>
        </p:nvSpPr>
        <p:spPr>
          <a:xfrm>
            <a:off x="7086600" y="4940141"/>
            <a:ext cx="2057400" cy="2019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5"/>
        <p:cNvGrpSpPr/>
        <p:nvPr/>
      </p:nvGrpSpPr>
      <p:grpSpPr>
        <a:xfrm>
          <a:off x="0" y="0"/>
          <a:ext cx="0" cy="0"/>
          <a:chOff x="0" y="0"/>
          <a:chExt cx="0" cy="0"/>
        </a:xfrm>
      </p:grpSpPr>
      <p:sp>
        <p:nvSpPr>
          <p:cNvPr id="196" name="Google Shape;196;p37"/>
          <p:cNvSpPr txBox="1">
            <a:spLocks noGrp="1"/>
          </p:cNvSpPr>
          <p:nvPr>
            <p:ph type="title"/>
          </p:nvPr>
        </p:nvSpPr>
        <p:spPr>
          <a:xfrm>
            <a:off x="288000" y="273750"/>
            <a:ext cx="4017900" cy="4617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1400"/>
              <a:buNone/>
              <a:defRPr sz="1800" b="1"/>
            </a:lvl1pPr>
            <a:lvl2pPr lvl="1" algn="l">
              <a:lnSpc>
                <a:spcPct val="100000"/>
              </a:lnSpc>
              <a:spcBef>
                <a:spcPts val="0"/>
              </a:spcBef>
              <a:spcAft>
                <a:spcPts val="0"/>
              </a:spcAft>
              <a:buSzPts val="1400"/>
              <a:buNone/>
              <a:defRPr sz="1800" b="1"/>
            </a:lvl2pPr>
            <a:lvl3pPr lvl="2" algn="l">
              <a:lnSpc>
                <a:spcPct val="100000"/>
              </a:lnSpc>
              <a:spcBef>
                <a:spcPts val="0"/>
              </a:spcBef>
              <a:spcAft>
                <a:spcPts val="0"/>
              </a:spcAft>
              <a:buSzPts val="1400"/>
              <a:buNone/>
              <a:defRPr sz="1800" b="1"/>
            </a:lvl3pPr>
            <a:lvl4pPr lvl="3" algn="l">
              <a:lnSpc>
                <a:spcPct val="100000"/>
              </a:lnSpc>
              <a:spcBef>
                <a:spcPts val="0"/>
              </a:spcBef>
              <a:spcAft>
                <a:spcPts val="0"/>
              </a:spcAft>
              <a:buSzPts val="1400"/>
              <a:buNone/>
              <a:defRPr sz="1800" b="1"/>
            </a:lvl4pPr>
            <a:lvl5pPr lvl="4" algn="l">
              <a:lnSpc>
                <a:spcPct val="100000"/>
              </a:lnSpc>
              <a:spcBef>
                <a:spcPts val="0"/>
              </a:spcBef>
              <a:spcAft>
                <a:spcPts val="0"/>
              </a:spcAft>
              <a:buSzPts val="1400"/>
              <a:buNone/>
              <a:defRPr sz="1800" b="1"/>
            </a:lvl5pPr>
            <a:lvl6pPr lvl="5" algn="l">
              <a:lnSpc>
                <a:spcPct val="100000"/>
              </a:lnSpc>
              <a:spcBef>
                <a:spcPts val="0"/>
              </a:spcBef>
              <a:spcAft>
                <a:spcPts val="0"/>
              </a:spcAft>
              <a:buSzPts val="1400"/>
              <a:buNone/>
              <a:defRPr sz="1800" b="1"/>
            </a:lvl6pPr>
            <a:lvl7pPr lvl="6" algn="l">
              <a:lnSpc>
                <a:spcPct val="100000"/>
              </a:lnSpc>
              <a:spcBef>
                <a:spcPts val="0"/>
              </a:spcBef>
              <a:spcAft>
                <a:spcPts val="0"/>
              </a:spcAft>
              <a:buSzPts val="1400"/>
              <a:buNone/>
              <a:defRPr sz="1800" b="1"/>
            </a:lvl7pPr>
            <a:lvl8pPr lvl="7" algn="l">
              <a:lnSpc>
                <a:spcPct val="100000"/>
              </a:lnSpc>
              <a:spcBef>
                <a:spcPts val="0"/>
              </a:spcBef>
              <a:spcAft>
                <a:spcPts val="0"/>
              </a:spcAft>
              <a:buSzPts val="1400"/>
              <a:buNone/>
              <a:defRPr sz="1800" b="1"/>
            </a:lvl8pPr>
            <a:lvl9pPr lvl="8" algn="l">
              <a:lnSpc>
                <a:spcPct val="100000"/>
              </a:lnSpc>
              <a:spcBef>
                <a:spcPts val="0"/>
              </a:spcBef>
              <a:spcAft>
                <a:spcPts val="0"/>
              </a:spcAft>
              <a:buSzPts val="1400"/>
              <a:buNone/>
              <a:defRPr sz="1800" b="1"/>
            </a:lvl9pPr>
          </a:lstStyle>
          <a:p>
            <a:endParaRPr/>
          </a:p>
        </p:txBody>
      </p:sp>
      <p:sp>
        <p:nvSpPr>
          <p:cNvPr id="197" name="Google Shape;197;p37"/>
          <p:cNvSpPr txBox="1">
            <a:spLocks noGrp="1"/>
          </p:cNvSpPr>
          <p:nvPr>
            <p:ph type="sldNum" idx="12"/>
          </p:nvPr>
        </p:nvSpPr>
        <p:spPr>
          <a:xfrm>
            <a:off x="-138142" y="4739417"/>
            <a:ext cx="548700" cy="3936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
        <p:nvSpPr>
          <p:cNvPr id="198" name="Google Shape;198;p37"/>
          <p:cNvSpPr/>
          <p:nvPr/>
        </p:nvSpPr>
        <p:spPr>
          <a:xfrm>
            <a:off x="0" y="1"/>
            <a:ext cx="9144000" cy="57000"/>
          </a:xfrm>
          <a:prstGeom prst="rect">
            <a:avLst/>
          </a:prstGeom>
          <a:solidFill>
            <a:srgbClr val="FF22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99" name="Google Shape;199;p37"/>
          <p:cNvPicPr preferRelativeResize="0"/>
          <p:nvPr/>
        </p:nvPicPr>
        <p:blipFill rotWithShape="1">
          <a:blip r:embed="rId2">
            <a:alphaModFix/>
          </a:blip>
          <a:srcRect/>
          <a:stretch/>
        </p:blipFill>
        <p:spPr>
          <a:xfrm>
            <a:off x="8451000" y="4869280"/>
            <a:ext cx="405000" cy="134216"/>
          </a:xfrm>
          <a:prstGeom prst="rect">
            <a:avLst/>
          </a:prstGeom>
          <a:noFill/>
          <a:ln>
            <a:noFill/>
          </a:ln>
        </p:spPr>
      </p:pic>
      <p:sp>
        <p:nvSpPr>
          <p:cNvPr id="200" name="Google Shape;200;p37"/>
          <p:cNvSpPr txBox="1"/>
          <p:nvPr/>
        </p:nvSpPr>
        <p:spPr>
          <a:xfrm>
            <a:off x="3156266" y="4824362"/>
            <a:ext cx="2782500" cy="2472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757070"/>
              </a:buClr>
              <a:buSzPts val="800"/>
              <a:buFont typeface="Arial"/>
              <a:buNone/>
            </a:pPr>
            <a:r>
              <a:rPr lang="ja-JP" sz="800" b="0" i="0" u="none" strike="noStrike" cap="none">
                <a:solidFill>
                  <a:srgbClr val="757070"/>
                </a:solidFill>
                <a:latin typeface="Arial"/>
                <a:ea typeface="Arial"/>
                <a:cs typeface="Arial"/>
                <a:sym typeface="Arial"/>
              </a:rPr>
              <a:t>©2020 Sun* Inc.</a:t>
            </a:r>
            <a:endParaRPr sz="800" b="0" i="0" u="none" strike="noStrike" cap="none">
              <a:solidFill>
                <a:srgbClr val="75707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1"/>
        <p:cNvGrpSpPr/>
        <p:nvPr/>
      </p:nvGrpSpPr>
      <p:grpSpPr>
        <a:xfrm>
          <a:off x="0" y="0"/>
          <a:ext cx="0" cy="0"/>
          <a:chOff x="0" y="0"/>
          <a:chExt cx="0" cy="0"/>
        </a:xfrm>
      </p:grpSpPr>
      <p:sp>
        <p:nvSpPr>
          <p:cNvPr id="202" name="Google Shape;202;p38"/>
          <p:cNvSpPr txBox="1">
            <a:spLocks noGrp="1"/>
          </p:cNvSpPr>
          <p:nvPr>
            <p:ph type="sldNum" idx="12"/>
          </p:nvPr>
        </p:nvSpPr>
        <p:spPr>
          <a:xfrm>
            <a:off x="-138142" y="4739417"/>
            <a:ext cx="548700" cy="3936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タイトル&amp;サブタイトル 1">
  <p:cSld name="タイトル&amp;サブタイトル 1">
    <p:spTree>
      <p:nvGrpSpPr>
        <p:cNvPr id="1" name="Shape 203"/>
        <p:cNvGrpSpPr/>
        <p:nvPr/>
      </p:nvGrpSpPr>
      <p:grpSpPr>
        <a:xfrm>
          <a:off x="0" y="0"/>
          <a:ext cx="0" cy="0"/>
          <a:chOff x="0" y="0"/>
          <a:chExt cx="0" cy="0"/>
        </a:xfrm>
      </p:grpSpPr>
      <p:sp>
        <p:nvSpPr>
          <p:cNvPr id="204" name="Google Shape;204;p39"/>
          <p:cNvSpPr txBox="1">
            <a:spLocks noGrp="1"/>
          </p:cNvSpPr>
          <p:nvPr>
            <p:ph type="title"/>
          </p:nvPr>
        </p:nvSpPr>
        <p:spPr>
          <a:xfrm>
            <a:off x="666750" y="862013"/>
            <a:ext cx="7810500" cy="1743000"/>
          </a:xfrm>
          <a:prstGeom prst="rect">
            <a:avLst/>
          </a:prstGeom>
          <a:noFill/>
          <a:ln>
            <a:noFill/>
          </a:ln>
        </p:spPr>
        <p:txBody>
          <a:bodyPr spcFirstLastPara="1" wrap="square" lIns="28575" tIns="28575" rIns="28575" bIns="28575" anchor="b" anchorCtr="0">
            <a:noAutofit/>
          </a:bodyPr>
          <a:lstStyle>
            <a:lvl1pPr lvl="0" algn="ctr">
              <a:lnSpc>
                <a:spcPct val="100000"/>
              </a:lnSpc>
              <a:spcBef>
                <a:spcPts val="0"/>
              </a:spcBef>
              <a:spcAft>
                <a:spcPts val="0"/>
              </a:spcAft>
              <a:buClr>
                <a:srgbClr val="000000"/>
              </a:buClr>
              <a:buSzPts val="1100"/>
              <a:buNone/>
              <a:defRPr/>
            </a:lvl1pPr>
            <a:lvl2pPr lvl="1" algn="ctr">
              <a:lnSpc>
                <a:spcPct val="100000"/>
              </a:lnSpc>
              <a:spcBef>
                <a:spcPts val="0"/>
              </a:spcBef>
              <a:spcAft>
                <a:spcPts val="0"/>
              </a:spcAft>
              <a:buClr>
                <a:srgbClr val="000000"/>
              </a:buClr>
              <a:buSzPts val="1100"/>
              <a:buNone/>
              <a:defRPr/>
            </a:lvl2pPr>
            <a:lvl3pPr lvl="2" algn="ctr">
              <a:lnSpc>
                <a:spcPct val="100000"/>
              </a:lnSpc>
              <a:spcBef>
                <a:spcPts val="0"/>
              </a:spcBef>
              <a:spcAft>
                <a:spcPts val="0"/>
              </a:spcAft>
              <a:buClr>
                <a:srgbClr val="000000"/>
              </a:buClr>
              <a:buSzPts val="1100"/>
              <a:buNone/>
              <a:defRPr/>
            </a:lvl3pPr>
            <a:lvl4pPr lvl="3" algn="ctr">
              <a:lnSpc>
                <a:spcPct val="100000"/>
              </a:lnSpc>
              <a:spcBef>
                <a:spcPts val="0"/>
              </a:spcBef>
              <a:spcAft>
                <a:spcPts val="0"/>
              </a:spcAft>
              <a:buClr>
                <a:srgbClr val="000000"/>
              </a:buClr>
              <a:buSzPts val="1100"/>
              <a:buNone/>
              <a:defRPr/>
            </a:lvl4pPr>
            <a:lvl5pPr lvl="4" algn="ctr">
              <a:lnSpc>
                <a:spcPct val="100000"/>
              </a:lnSpc>
              <a:spcBef>
                <a:spcPts val="0"/>
              </a:spcBef>
              <a:spcAft>
                <a:spcPts val="0"/>
              </a:spcAft>
              <a:buClr>
                <a:srgbClr val="000000"/>
              </a:buClr>
              <a:buSzPts val="1100"/>
              <a:buNone/>
              <a:defRPr/>
            </a:lvl5pPr>
            <a:lvl6pPr lvl="5" algn="ctr">
              <a:lnSpc>
                <a:spcPct val="100000"/>
              </a:lnSpc>
              <a:spcBef>
                <a:spcPts val="0"/>
              </a:spcBef>
              <a:spcAft>
                <a:spcPts val="0"/>
              </a:spcAft>
              <a:buClr>
                <a:srgbClr val="000000"/>
              </a:buClr>
              <a:buSzPts val="1100"/>
              <a:buNone/>
              <a:defRPr/>
            </a:lvl6pPr>
            <a:lvl7pPr lvl="6" algn="ctr">
              <a:lnSpc>
                <a:spcPct val="100000"/>
              </a:lnSpc>
              <a:spcBef>
                <a:spcPts val="0"/>
              </a:spcBef>
              <a:spcAft>
                <a:spcPts val="0"/>
              </a:spcAft>
              <a:buClr>
                <a:srgbClr val="000000"/>
              </a:buClr>
              <a:buSzPts val="1100"/>
              <a:buNone/>
              <a:defRPr/>
            </a:lvl7pPr>
            <a:lvl8pPr lvl="7" algn="ctr">
              <a:lnSpc>
                <a:spcPct val="100000"/>
              </a:lnSpc>
              <a:spcBef>
                <a:spcPts val="0"/>
              </a:spcBef>
              <a:spcAft>
                <a:spcPts val="0"/>
              </a:spcAft>
              <a:buClr>
                <a:srgbClr val="000000"/>
              </a:buClr>
              <a:buSzPts val="1100"/>
              <a:buNone/>
              <a:defRPr/>
            </a:lvl8pPr>
            <a:lvl9pPr lvl="8" algn="ctr">
              <a:lnSpc>
                <a:spcPct val="100000"/>
              </a:lnSpc>
              <a:spcBef>
                <a:spcPts val="0"/>
              </a:spcBef>
              <a:spcAft>
                <a:spcPts val="0"/>
              </a:spcAft>
              <a:buClr>
                <a:srgbClr val="000000"/>
              </a:buClr>
              <a:buSzPts val="1100"/>
              <a:buNone/>
              <a:defRPr/>
            </a:lvl9pPr>
          </a:lstStyle>
          <a:p>
            <a:endParaRPr/>
          </a:p>
        </p:txBody>
      </p:sp>
      <p:sp>
        <p:nvSpPr>
          <p:cNvPr id="205" name="Google Shape;205;p39"/>
          <p:cNvSpPr txBox="1">
            <a:spLocks noGrp="1"/>
          </p:cNvSpPr>
          <p:nvPr>
            <p:ph type="body" idx="1"/>
          </p:nvPr>
        </p:nvSpPr>
        <p:spPr>
          <a:xfrm>
            <a:off x="666750" y="2652713"/>
            <a:ext cx="7810500" cy="595500"/>
          </a:xfrm>
          <a:prstGeom prst="rect">
            <a:avLst/>
          </a:prstGeom>
          <a:noFill/>
          <a:ln>
            <a:noFill/>
          </a:ln>
        </p:spPr>
        <p:txBody>
          <a:bodyPr spcFirstLastPara="1" wrap="square" lIns="28575" tIns="28575" rIns="28575" bIns="28575" anchor="t" anchorCtr="0">
            <a:noAutofit/>
          </a:bodyPr>
          <a:lstStyle>
            <a:lvl1pPr marL="457200" lvl="0" indent="-228600" algn="ctr">
              <a:lnSpc>
                <a:spcPct val="100000"/>
              </a:lnSpc>
              <a:spcBef>
                <a:spcPts val="0"/>
              </a:spcBef>
              <a:spcAft>
                <a:spcPts val="0"/>
              </a:spcAft>
              <a:buClr>
                <a:srgbClr val="000000"/>
              </a:buClr>
              <a:buSzPts val="1500"/>
              <a:buFont typeface="Arial"/>
              <a:buNone/>
              <a:defRPr sz="2000"/>
            </a:lvl1pPr>
            <a:lvl2pPr marL="914400" lvl="1" indent="-228600" algn="ctr">
              <a:lnSpc>
                <a:spcPct val="100000"/>
              </a:lnSpc>
              <a:spcBef>
                <a:spcPts val="0"/>
              </a:spcBef>
              <a:spcAft>
                <a:spcPts val="0"/>
              </a:spcAft>
              <a:buClr>
                <a:srgbClr val="000000"/>
              </a:buClr>
              <a:buSzPts val="1500"/>
              <a:buFont typeface="Arial"/>
              <a:buNone/>
              <a:defRPr sz="2000"/>
            </a:lvl2pPr>
            <a:lvl3pPr marL="1371600" lvl="2" indent="-228600" algn="ctr">
              <a:lnSpc>
                <a:spcPct val="100000"/>
              </a:lnSpc>
              <a:spcBef>
                <a:spcPts val="0"/>
              </a:spcBef>
              <a:spcAft>
                <a:spcPts val="0"/>
              </a:spcAft>
              <a:buClr>
                <a:srgbClr val="000000"/>
              </a:buClr>
              <a:buSzPts val="1500"/>
              <a:buFont typeface="Arial"/>
              <a:buNone/>
              <a:defRPr sz="2000"/>
            </a:lvl3pPr>
            <a:lvl4pPr marL="1828800" lvl="3" indent="-228600" algn="ctr">
              <a:lnSpc>
                <a:spcPct val="100000"/>
              </a:lnSpc>
              <a:spcBef>
                <a:spcPts val="0"/>
              </a:spcBef>
              <a:spcAft>
                <a:spcPts val="0"/>
              </a:spcAft>
              <a:buClr>
                <a:srgbClr val="000000"/>
              </a:buClr>
              <a:buSzPts val="1500"/>
              <a:buFont typeface="Arial"/>
              <a:buNone/>
              <a:defRPr sz="2000"/>
            </a:lvl4pPr>
            <a:lvl5pPr marL="2286000" lvl="4" indent="-228600" algn="ctr">
              <a:lnSpc>
                <a:spcPct val="100000"/>
              </a:lnSpc>
              <a:spcBef>
                <a:spcPts val="0"/>
              </a:spcBef>
              <a:spcAft>
                <a:spcPts val="0"/>
              </a:spcAft>
              <a:buClr>
                <a:srgbClr val="000000"/>
              </a:buClr>
              <a:buSzPts val="1500"/>
              <a:buFont typeface="Arial"/>
              <a:buNone/>
              <a:defRPr sz="2000"/>
            </a:lvl5pPr>
            <a:lvl6pPr marL="2743200" lvl="5" indent="-311150" algn="l">
              <a:lnSpc>
                <a:spcPct val="100000"/>
              </a:lnSpc>
              <a:spcBef>
                <a:spcPts val="2200"/>
              </a:spcBef>
              <a:spcAft>
                <a:spcPts val="0"/>
              </a:spcAft>
              <a:buClr>
                <a:srgbClr val="000000"/>
              </a:buClr>
              <a:buSzPts val="1300"/>
              <a:buChar char="•"/>
              <a:defRPr/>
            </a:lvl6pPr>
            <a:lvl7pPr marL="3200400" lvl="6" indent="-311150" algn="l">
              <a:lnSpc>
                <a:spcPct val="100000"/>
              </a:lnSpc>
              <a:spcBef>
                <a:spcPts val="2200"/>
              </a:spcBef>
              <a:spcAft>
                <a:spcPts val="0"/>
              </a:spcAft>
              <a:buClr>
                <a:srgbClr val="000000"/>
              </a:buClr>
              <a:buSzPts val="1300"/>
              <a:buChar char="•"/>
              <a:defRPr/>
            </a:lvl7pPr>
            <a:lvl8pPr marL="3657600" lvl="7" indent="-311150" algn="l">
              <a:lnSpc>
                <a:spcPct val="100000"/>
              </a:lnSpc>
              <a:spcBef>
                <a:spcPts val="2200"/>
              </a:spcBef>
              <a:spcAft>
                <a:spcPts val="0"/>
              </a:spcAft>
              <a:buClr>
                <a:srgbClr val="000000"/>
              </a:buClr>
              <a:buSzPts val="1300"/>
              <a:buChar char="•"/>
              <a:defRPr/>
            </a:lvl8pPr>
            <a:lvl9pPr marL="4114800" lvl="8" indent="-311150" algn="l">
              <a:lnSpc>
                <a:spcPct val="100000"/>
              </a:lnSpc>
              <a:spcBef>
                <a:spcPts val="2200"/>
              </a:spcBef>
              <a:spcAft>
                <a:spcPts val="0"/>
              </a:spcAft>
              <a:buClr>
                <a:srgbClr val="000000"/>
              </a:buClr>
              <a:buSzPts val="1300"/>
              <a:buChar char="•"/>
              <a:defRPr/>
            </a:lvl9pPr>
          </a:lstStyle>
          <a:p>
            <a:endParaRPr/>
          </a:p>
        </p:txBody>
      </p:sp>
      <p:sp>
        <p:nvSpPr>
          <p:cNvPr id="206" name="Google Shape;206;p39"/>
          <p:cNvSpPr txBox="1">
            <a:spLocks noGrp="1"/>
          </p:cNvSpPr>
          <p:nvPr>
            <p:ph type="sldNum" idx="12"/>
          </p:nvPr>
        </p:nvSpPr>
        <p:spPr>
          <a:xfrm>
            <a:off x="4484637" y="4905375"/>
            <a:ext cx="200700" cy="215400"/>
          </a:xfrm>
          <a:prstGeom prst="rect">
            <a:avLst/>
          </a:prstGeom>
          <a:noFill/>
          <a:ln>
            <a:noFill/>
          </a:ln>
        </p:spPr>
        <p:txBody>
          <a:bodyPr spcFirstLastPara="1" wrap="square" lIns="28575" tIns="28575" rIns="28575" bIns="28575" anchor="t" anchorCtr="0">
            <a:noAutofit/>
          </a:bodyPr>
          <a:lstStyle>
            <a:lvl1pPr marL="0" marR="0" lvl="0" indent="0" algn="l">
              <a:lnSpc>
                <a:spcPct val="100000"/>
              </a:lnSpc>
              <a:spcBef>
                <a:spcPts val="0"/>
              </a:spcBef>
              <a:spcAft>
                <a:spcPts val="0"/>
              </a:spcAft>
              <a:buClr>
                <a:srgbClr val="888888"/>
              </a:buClr>
              <a:buSzPts val="9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1pPr>
            <a:lvl2pPr marL="0" marR="0" lvl="1" indent="0" algn="l">
              <a:lnSpc>
                <a:spcPct val="100000"/>
              </a:lnSpc>
              <a:spcBef>
                <a:spcPts val="0"/>
              </a:spcBef>
              <a:spcAft>
                <a:spcPts val="0"/>
              </a:spcAft>
              <a:buClr>
                <a:srgbClr val="888888"/>
              </a:buClr>
              <a:buSzPts val="9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2pPr>
            <a:lvl3pPr marL="0" marR="0" lvl="2" indent="0" algn="l">
              <a:lnSpc>
                <a:spcPct val="100000"/>
              </a:lnSpc>
              <a:spcBef>
                <a:spcPts val="0"/>
              </a:spcBef>
              <a:spcAft>
                <a:spcPts val="0"/>
              </a:spcAft>
              <a:buClr>
                <a:srgbClr val="888888"/>
              </a:buClr>
              <a:buSzPts val="9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3pPr>
            <a:lvl4pPr marL="0" marR="0" lvl="3" indent="0" algn="l">
              <a:lnSpc>
                <a:spcPct val="100000"/>
              </a:lnSpc>
              <a:spcBef>
                <a:spcPts val="0"/>
              </a:spcBef>
              <a:spcAft>
                <a:spcPts val="0"/>
              </a:spcAft>
              <a:buClr>
                <a:srgbClr val="888888"/>
              </a:buClr>
              <a:buSzPts val="9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4pPr>
            <a:lvl5pPr marL="0" marR="0" lvl="4" indent="0" algn="l">
              <a:lnSpc>
                <a:spcPct val="100000"/>
              </a:lnSpc>
              <a:spcBef>
                <a:spcPts val="0"/>
              </a:spcBef>
              <a:spcAft>
                <a:spcPts val="0"/>
              </a:spcAft>
              <a:buClr>
                <a:srgbClr val="888888"/>
              </a:buClr>
              <a:buSzPts val="9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5pPr>
            <a:lvl6pPr marL="0" marR="0" lvl="5" indent="0" algn="l">
              <a:lnSpc>
                <a:spcPct val="100000"/>
              </a:lnSpc>
              <a:spcBef>
                <a:spcPts val="0"/>
              </a:spcBef>
              <a:spcAft>
                <a:spcPts val="0"/>
              </a:spcAft>
              <a:buClr>
                <a:srgbClr val="888888"/>
              </a:buClr>
              <a:buSzPts val="9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6pPr>
            <a:lvl7pPr marL="0" marR="0" lvl="6" indent="0" algn="l">
              <a:lnSpc>
                <a:spcPct val="100000"/>
              </a:lnSpc>
              <a:spcBef>
                <a:spcPts val="0"/>
              </a:spcBef>
              <a:spcAft>
                <a:spcPts val="0"/>
              </a:spcAft>
              <a:buClr>
                <a:srgbClr val="888888"/>
              </a:buClr>
              <a:buSzPts val="9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7pPr>
            <a:lvl8pPr marL="0" marR="0" lvl="7" indent="0" algn="l">
              <a:lnSpc>
                <a:spcPct val="100000"/>
              </a:lnSpc>
              <a:spcBef>
                <a:spcPts val="0"/>
              </a:spcBef>
              <a:spcAft>
                <a:spcPts val="0"/>
              </a:spcAft>
              <a:buClr>
                <a:srgbClr val="888888"/>
              </a:buClr>
              <a:buSzPts val="9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8pPr>
            <a:lvl9pPr marL="0" marR="0" lvl="8" indent="0" algn="l">
              <a:lnSpc>
                <a:spcPct val="100000"/>
              </a:lnSpc>
              <a:spcBef>
                <a:spcPts val="0"/>
              </a:spcBef>
              <a:spcAft>
                <a:spcPts val="0"/>
              </a:spcAft>
              <a:buClr>
                <a:srgbClr val="888888"/>
              </a:buClr>
              <a:buSzPts val="9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ja-JP"/>
              <a:t>‹#›</a:t>
            </a:fld>
            <a:endParaRPr>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空白">
  <p:cSld name="空白">
    <p:spTree>
      <p:nvGrpSpPr>
        <p:cNvPr id="1" name="Shape 207"/>
        <p:cNvGrpSpPr/>
        <p:nvPr/>
      </p:nvGrpSpPr>
      <p:grpSpPr>
        <a:xfrm>
          <a:off x="0" y="0"/>
          <a:ext cx="0" cy="0"/>
          <a:chOff x="0" y="0"/>
          <a:chExt cx="0" cy="0"/>
        </a:xfrm>
      </p:grpSpPr>
      <p:sp>
        <p:nvSpPr>
          <p:cNvPr id="208" name="Google Shape;208;p40"/>
          <p:cNvSpPr txBox="1">
            <a:spLocks noGrp="1"/>
          </p:cNvSpPr>
          <p:nvPr>
            <p:ph type="sldNum" idx="12"/>
          </p:nvPr>
        </p:nvSpPr>
        <p:spPr>
          <a:xfrm>
            <a:off x="6457950" y="4767263"/>
            <a:ext cx="2057400" cy="273900"/>
          </a:xfrm>
          <a:prstGeom prst="rect">
            <a:avLst/>
          </a:prstGeom>
          <a:noFill/>
          <a:ln>
            <a:noFill/>
          </a:ln>
        </p:spPr>
        <p:txBody>
          <a:bodyPr spcFirstLastPara="1" wrap="square" lIns="51425" tIns="25700" rIns="51425" bIns="2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タイトル スライド 1">
  <p:cSld name="タイトル スライド 1">
    <p:spTree>
      <p:nvGrpSpPr>
        <p:cNvPr id="1" name="Shape 209"/>
        <p:cNvGrpSpPr/>
        <p:nvPr/>
      </p:nvGrpSpPr>
      <p:grpSpPr>
        <a:xfrm>
          <a:off x="0" y="0"/>
          <a:ext cx="0" cy="0"/>
          <a:chOff x="0" y="0"/>
          <a:chExt cx="0" cy="0"/>
        </a:xfrm>
      </p:grpSpPr>
      <p:sp>
        <p:nvSpPr>
          <p:cNvPr id="210" name="Google Shape;210;p41"/>
          <p:cNvSpPr txBox="1">
            <a:spLocks noGrp="1"/>
          </p:cNvSpPr>
          <p:nvPr>
            <p:ph type="ctrTitle"/>
          </p:nvPr>
        </p:nvSpPr>
        <p:spPr>
          <a:xfrm>
            <a:off x="1143000" y="841772"/>
            <a:ext cx="6858000" cy="1790700"/>
          </a:xfrm>
          <a:prstGeom prst="rect">
            <a:avLst/>
          </a:prstGeom>
          <a:noFill/>
          <a:ln>
            <a:noFill/>
          </a:ln>
        </p:spPr>
        <p:txBody>
          <a:bodyPr spcFirstLastPara="1" wrap="square" lIns="51425" tIns="25700" rIns="51425" bIns="25700" anchor="b" anchorCtr="0">
            <a:noAutofit/>
          </a:bodyPr>
          <a:lstStyle>
            <a:lvl1pPr lvl="0" algn="ctr">
              <a:lnSpc>
                <a:spcPct val="90000"/>
              </a:lnSpc>
              <a:spcBef>
                <a:spcPts val="0"/>
              </a:spcBef>
              <a:spcAft>
                <a:spcPts val="0"/>
              </a:spcAft>
              <a:buClr>
                <a:schemeClr val="dk1"/>
              </a:buClr>
              <a:buSzPts val="34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1" name="Google Shape;211;p41"/>
          <p:cNvSpPr txBox="1">
            <a:spLocks noGrp="1"/>
          </p:cNvSpPr>
          <p:nvPr>
            <p:ph type="subTitle" idx="1"/>
          </p:nvPr>
        </p:nvSpPr>
        <p:spPr>
          <a:xfrm>
            <a:off x="1143000" y="2701528"/>
            <a:ext cx="6858000" cy="1241700"/>
          </a:xfrm>
          <a:prstGeom prst="rect">
            <a:avLst/>
          </a:prstGeom>
          <a:noFill/>
          <a:ln>
            <a:noFill/>
          </a:ln>
        </p:spPr>
        <p:txBody>
          <a:bodyPr spcFirstLastPara="1" wrap="square" lIns="51425" tIns="25700" rIns="51425" bIns="25700" anchor="t" anchorCtr="0">
            <a:noAutofit/>
          </a:bodyPr>
          <a:lstStyle>
            <a:lvl1pPr lvl="0" algn="ctr">
              <a:lnSpc>
                <a:spcPct val="90000"/>
              </a:lnSpc>
              <a:spcBef>
                <a:spcPts val="800"/>
              </a:spcBef>
              <a:spcAft>
                <a:spcPts val="0"/>
              </a:spcAft>
              <a:buClr>
                <a:schemeClr val="dk1"/>
              </a:buClr>
              <a:buSzPts val="1400"/>
              <a:buNone/>
              <a:defRPr sz="1800"/>
            </a:lvl1pPr>
            <a:lvl2pPr lvl="1" algn="ctr">
              <a:lnSpc>
                <a:spcPct val="90000"/>
              </a:lnSpc>
              <a:spcBef>
                <a:spcPts val="400"/>
              </a:spcBef>
              <a:spcAft>
                <a:spcPts val="0"/>
              </a:spcAft>
              <a:buClr>
                <a:schemeClr val="dk1"/>
              </a:buClr>
              <a:buSzPts val="1100"/>
              <a:buNone/>
              <a:defRPr sz="1500"/>
            </a:lvl2pPr>
            <a:lvl3pPr lvl="2" algn="ctr">
              <a:lnSpc>
                <a:spcPct val="90000"/>
              </a:lnSpc>
              <a:spcBef>
                <a:spcPts val="400"/>
              </a:spcBef>
              <a:spcAft>
                <a:spcPts val="0"/>
              </a:spcAft>
              <a:buClr>
                <a:schemeClr val="dk1"/>
              </a:buClr>
              <a:buSzPts val="1100"/>
              <a:buNone/>
              <a:defRPr sz="1400"/>
            </a:lvl3pPr>
            <a:lvl4pPr lvl="3" algn="ctr">
              <a:lnSpc>
                <a:spcPct val="90000"/>
              </a:lnSpc>
              <a:spcBef>
                <a:spcPts val="400"/>
              </a:spcBef>
              <a:spcAft>
                <a:spcPts val="0"/>
              </a:spcAft>
              <a:buClr>
                <a:schemeClr val="dk1"/>
              </a:buClr>
              <a:buSzPts val="900"/>
              <a:buNone/>
              <a:defRPr sz="1200"/>
            </a:lvl4pPr>
            <a:lvl5pPr lvl="4" algn="ctr">
              <a:lnSpc>
                <a:spcPct val="90000"/>
              </a:lnSpc>
              <a:spcBef>
                <a:spcPts val="400"/>
              </a:spcBef>
              <a:spcAft>
                <a:spcPts val="0"/>
              </a:spcAft>
              <a:buClr>
                <a:schemeClr val="dk1"/>
              </a:buClr>
              <a:buSzPts val="900"/>
              <a:buNone/>
              <a:defRPr sz="1200"/>
            </a:lvl5pPr>
            <a:lvl6pPr lvl="5" algn="ctr">
              <a:lnSpc>
                <a:spcPct val="90000"/>
              </a:lnSpc>
              <a:spcBef>
                <a:spcPts val="400"/>
              </a:spcBef>
              <a:spcAft>
                <a:spcPts val="0"/>
              </a:spcAft>
              <a:buClr>
                <a:schemeClr val="dk1"/>
              </a:buClr>
              <a:buSzPts val="900"/>
              <a:buNone/>
              <a:defRPr sz="1200"/>
            </a:lvl6pPr>
            <a:lvl7pPr lvl="6" algn="ctr">
              <a:lnSpc>
                <a:spcPct val="90000"/>
              </a:lnSpc>
              <a:spcBef>
                <a:spcPts val="400"/>
              </a:spcBef>
              <a:spcAft>
                <a:spcPts val="0"/>
              </a:spcAft>
              <a:buClr>
                <a:schemeClr val="dk1"/>
              </a:buClr>
              <a:buSzPts val="900"/>
              <a:buNone/>
              <a:defRPr sz="1200"/>
            </a:lvl7pPr>
            <a:lvl8pPr lvl="7" algn="ctr">
              <a:lnSpc>
                <a:spcPct val="90000"/>
              </a:lnSpc>
              <a:spcBef>
                <a:spcPts val="400"/>
              </a:spcBef>
              <a:spcAft>
                <a:spcPts val="0"/>
              </a:spcAft>
              <a:buClr>
                <a:schemeClr val="dk1"/>
              </a:buClr>
              <a:buSzPts val="900"/>
              <a:buNone/>
              <a:defRPr sz="1200"/>
            </a:lvl8pPr>
            <a:lvl9pPr lvl="8" algn="ctr">
              <a:lnSpc>
                <a:spcPct val="90000"/>
              </a:lnSpc>
              <a:spcBef>
                <a:spcPts val="400"/>
              </a:spcBef>
              <a:spcAft>
                <a:spcPts val="0"/>
              </a:spcAft>
              <a:buClr>
                <a:schemeClr val="dk1"/>
              </a:buClr>
              <a:buSzPts val="900"/>
              <a:buNone/>
              <a:defRPr sz="1200"/>
            </a:lvl9pPr>
          </a:lstStyle>
          <a:p>
            <a:endParaRPr/>
          </a:p>
        </p:txBody>
      </p:sp>
      <p:sp>
        <p:nvSpPr>
          <p:cNvPr id="212" name="Google Shape;212;p41"/>
          <p:cNvSpPr txBox="1">
            <a:spLocks noGrp="1"/>
          </p:cNvSpPr>
          <p:nvPr>
            <p:ph type="dt" idx="10"/>
          </p:nvPr>
        </p:nvSpPr>
        <p:spPr>
          <a:xfrm>
            <a:off x="628650" y="4767263"/>
            <a:ext cx="2057400" cy="273900"/>
          </a:xfrm>
          <a:prstGeom prst="rect">
            <a:avLst/>
          </a:prstGeom>
          <a:noFill/>
          <a:ln>
            <a:noFill/>
          </a:ln>
        </p:spPr>
        <p:txBody>
          <a:bodyPr spcFirstLastPara="1" wrap="square" lIns="51425" tIns="25700" rIns="51425" bIns="25700" anchor="ctr" anchorCtr="0">
            <a:noAutofit/>
          </a:bodyPr>
          <a:lstStyle>
            <a:lvl1pPr lvl="0" algn="l">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213" name="Google Shape;213;p41"/>
          <p:cNvSpPr txBox="1">
            <a:spLocks noGrp="1"/>
          </p:cNvSpPr>
          <p:nvPr>
            <p:ph type="ftr" idx="11"/>
          </p:nvPr>
        </p:nvSpPr>
        <p:spPr>
          <a:xfrm>
            <a:off x="3028950" y="4767263"/>
            <a:ext cx="3086100" cy="273900"/>
          </a:xfrm>
          <a:prstGeom prst="rect">
            <a:avLst/>
          </a:prstGeom>
          <a:noFill/>
          <a:ln>
            <a:noFill/>
          </a:ln>
        </p:spPr>
        <p:txBody>
          <a:bodyPr spcFirstLastPara="1" wrap="square" lIns="51425" tIns="25700" rIns="51425" bIns="25700" anchor="ctr" anchorCtr="0">
            <a:noAutofit/>
          </a:bodyPr>
          <a:lstStyle>
            <a:lvl1pPr lvl="0" algn="ctr">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214" name="Google Shape;214;p41"/>
          <p:cNvSpPr txBox="1">
            <a:spLocks noGrp="1"/>
          </p:cNvSpPr>
          <p:nvPr>
            <p:ph type="sldNum" idx="12"/>
          </p:nvPr>
        </p:nvSpPr>
        <p:spPr>
          <a:xfrm>
            <a:off x="6457950" y="4767263"/>
            <a:ext cx="2057400" cy="273900"/>
          </a:xfrm>
          <a:prstGeom prst="rect">
            <a:avLst/>
          </a:prstGeom>
          <a:noFill/>
          <a:ln>
            <a:noFill/>
          </a:ln>
        </p:spPr>
        <p:txBody>
          <a:bodyPr spcFirstLastPara="1" wrap="square" lIns="51425" tIns="25700" rIns="51425" bIns="2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タイトルとコンテンツ 2">
  <p:cSld name="タイトルとコンテンツ">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106136" y="120409"/>
            <a:ext cx="7886700" cy="322500"/>
          </a:xfrm>
          <a:prstGeom prst="rect">
            <a:avLst/>
          </a:prstGeom>
          <a:noFill/>
          <a:ln>
            <a:noFill/>
          </a:ln>
        </p:spPr>
        <p:txBody>
          <a:bodyPr spcFirstLastPara="1" wrap="square" lIns="91425" tIns="36000" rIns="91425" bIns="45700" anchor="ctr" anchorCtr="0">
            <a:spAutoFit/>
          </a:bodyPr>
          <a:lstStyle>
            <a:lvl1pPr marR="0" lvl="0" algn="l">
              <a:lnSpc>
                <a:spcPct val="130000"/>
              </a:lnSpc>
              <a:spcBef>
                <a:spcPts val="0"/>
              </a:spcBef>
              <a:spcAft>
                <a:spcPts val="0"/>
              </a:spcAft>
              <a:buClr>
                <a:schemeClr val="dk1"/>
              </a:buClr>
              <a:buSzPts val="1600"/>
              <a:buFont typeface="Arial"/>
              <a:buNone/>
              <a:defRPr sz="1200" b="1" i="0" u="none" strike="noStrike" cap="none">
                <a:solidFill>
                  <a:srgbClr val="000000"/>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5"/>
          <p:cNvSpPr/>
          <p:nvPr/>
        </p:nvSpPr>
        <p:spPr>
          <a:xfrm>
            <a:off x="0" y="0"/>
            <a:ext cx="9144000" cy="81000"/>
          </a:xfrm>
          <a:prstGeom prst="rect">
            <a:avLst/>
          </a:prstGeom>
          <a:solidFill>
            <a:srgbClr val="FF2200"/>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chemeClr val="lt1"/>
              </a:solidFill>
              <a:latin typeface="Arial"/>
              <a:ea typeface="Arial"/>
              <a:cs typeface="Arial"/>
              <a:sym typeface="Arial"/>
            </a:endParaRPr>
          </a:p>
        </p:txBody>
      </p:sp>
      <p:sp>
        <p:nvSpPr>
          <p:cNvPr id="33" name="Google Shape;33;p5"/>
          <p:cNvSpPr txBox="1"/>
          <p:nvPr/>
        </p:nvSpPr>
        <p:spPr>
          <a:xfrm>
            <a:off x="4368981" y="4932066"/>
            <a:ext cx="405900" cy="141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fld id="{00000000-1234-1234-1234-123412341234}" type="slidenum">
              <a:rPr lang="ja-JP" sz="700" b="0" i="0" u="none" strike="noStrike" cap="none">
                <a:solidFill>
                  <a:srgbClr val="A5A5A5"/>
                </a:solidFill>
                <a:latin typeface="Arial"/>
                <a:ea typeface="Arial"/>
                <a:cs typeface="Arial"/>
                <a:sym typeface="Arial"/>
              </a:rPr>
              <a:t>‹#›</a:t>
            </a:fld>
            <a:endParaRPr sz="700" b="0" i="0" u="none" strike="noStrike" cap="none">
              <a:solidFill>
                <a:srgbClr val="A5A5A5"/>
              </a:solidFill>
              <a:latin typeface="Arial"/>
              <a:ea typeface="Arial"/>
              <a:cs typeface="Arial"/>
              <a:sym typeface="Arial"/>
            </a:endParaRPr>
          </a:p>
        </p:txBody>
      </p:sp>
      <p:pic>
        <p:nvPicPr>
          <p:cNvPr id="34" name="Google Shape;34;p5"/>
          <p:cNvPicPr preferRelativeResize="0"/>
          <p:nvPr/>
        </p:nvPicPr>
        <p:blipFill rotWithShape="1">
          <a:blip r:embed="rId2">
            <a:alphaModFix/>
          </a:blip>
          <a:srcRect/>
          <a:stretch/>
        </p:blipFill>
        <p:spPr>
          <a:xfrm>
            <a:off x="8558060" y="4895380"/>
            <a:ext cx="446281" cy="14789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タイトル スライド 2">
  <p:cSld name="タイトル スライド 2">
    <p:spTree>
      <p:nvGrpSpPr>
        <p:cNvPr id="1" name="Shape 215"/>
        <p:cNvGrpSpPr/>
        <p:nvPr/>
      </p:nvGrpSpPr>
      <p:grpSpPr>
        <a:xfrm>
          <a:off x="0" y="0"/>
          <a:ext cx="0" cy="0"/>
          <a:chOff x="0" y="0"/>
          <a:chExt cx="0" cy="0"/>
        </a:xfrm>
      </p:grpSpPr>
      <p:sp>
        <p:nvSpPr>
          <p:cNvPr id="216" name="Google Shape;216;p42"/>
          <p:cNvSpPr txBox="1">
            <a:spLocks noGrp="1"/>
          </p:cNvSpPr>
          <p:nvPr>
            <p:ph type="ctrTitle"/>
          </p:nvPr>
        </p:nvSpPr>
        <p:spPr>
          <a:xfrm>
            <a:off x="1143000" y="841772"/>
            <a:ext cx="6858000" cy="1790700"/>
          </a:xfrm>
          <a:prstGeom prst="rect">
            <a:avLst/>
          </a:prstGeom>
          <a:noFill/>
          <a:ln>
            <a:noFill/>
          </a:ln>
        </p:spPr>
        <p:txBody>
          <a:bodyPr spcFirstLastPara="1" wrap="square" lIns="51425" tIns="25700" rIns="51425" bIns="25700" anchor="b" anchorCtr="0">
            <a:noAutofit/>
          </a:bodyPr>
          <a:lstStyle>
            <a:lvl1pPr lvl="0" algn="ctr">
              <a:lnSpc>
                <a:spcPct val="90000"/>
              </a:lnSpc>
              <a:spcBef>
                <a:spcPts val="0"/>
              </a:spcBef>
              <a:spcAft>
                <a:spcPts val="0"/>
              </a:spcAft>
              <a:buClr>
                <a:schemeClr val="dk1"/>
              </a:buClr>
              <a:buSzPts val="34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7" name="Google Shape;217;p42"/>
          <p:cNvSpPr txBox="1">
            <a:spLocks noGrp="1"/>
          </p:cNvSpPr>
          <p:nvPr>
            <p:ph type="subTitle" idx="1"/>
          </p:nvPr>
        </p:nvSpPr>
        <p:spPr>
          <a:xfrm>
            <a:off x="1143000" y="2701528"/>
            <a:ext cx="6858000" cy="1241700"/>
          </a:xfrm>
          <a:prstGeom prst="rect">
            <a:avLst/>
          </a:prstGeom>
          <a:noFill/>
          <a:ln>
            <a:noFill/>
          </a:ln>
        </p:spPr>
        <p:txBody>
          <a:bodyPr spcFirstLastPara="1" wrap="square" lIns="51425" tIns="25700" rIns="51425" bIns="25700" anchor="t" anchorCtr="0">
            <a:noAutofit/>
          </a:bodyPr>
          <a:lstStyle>
            <a:lvl1pPr lvl="0" algn="ctr">
              <a:lnSpc>
                <a:spcPct val="90000"/>
              </a:lnSpc>
              <a:spcBef>
                <a:spcPts val="800"/>
              </a:spcBef>
              <a:spcAft>
                <a:spcPts val="0"/>
              </a:spcAft>
              <a:buClr>
                <a:schemeClr val="dk1"/>
              </a:buClr>
              <a:buSzPts val="1400"/>
              <a:buNone/>
              <a:defRPr sz="1800"/>
            </a:lvl1pPr>
            <a:lvl2pPr lvl="1" algn="ctr">
              <a:lnSpc>
                <a:spcPct val="90000"/>
              </a:lnSpc>
              <a:spcBef>
                <a:spcPts val="400"/>
              </a:spcBef>
              <a:spcAft>
                <a:spcPts val="0"/>
              </a:spcAft>
              <a:buClr>
                <a:schemeClr val="dk1"/>
              </a:buClr>
              <a:buSzPts val="1100"/>
              <a:buNone/>
              <a:defRPr sz="1500"/>
            </a:lvl2pPr>
            <a:lvl3pPr lvl="2" algn="ctr">
              <a:lnSpc>
                <a:spcPct val="90000"/>
              </a:lnSpc>
              <a:spcBef>
                <a:spcPts val="400"/>
              </a:spcBef>
              <a:spcAft>
                <a:spcPts val="0"/>
              </a:spcAft>
              <a:buClr>
                <a:schemeClr val="dk1"/>
              </a:buClr>
              <a:buSzPts val="1100"/>
              <a:buNone/>
              <a:defRPr sz="1400"/>
            </a:lvl3pPr>
            <a:lvl4pPr lvl="3" algn="ctr">
              <a:lnSpc>
                <a:spcPct val="90000"/>
              </a:lnSpc>
              <a:spcBef>
                <a:spcPts val="400"/>
              </a:spcBef>
              <a:spcAft>
                <a:spcPts val="0"/>
              </a:spcAft>
              <a:buClr>
                <a:schemeClr val="dk1"/>
              </a:buClr>
              <a:buSzPts val="900"/>
              <a:buNone/>
              <a:defRPr sz="1200"/>
            </a:lvl4pPr>
            <a:lvl5pPr lvl="4" algn="ctr">
              <a:lnSpc>
                <a:spcPct val="90000"/>
              </a:lnSpc>
              <a:spcBef>
                <a:spcPts val="400"/>
              </a:spcBef>
              <a:spcAft>
                <a:spcPts val="0"/>
              </a:spcAft>
              <a:buClr>
                <a:schemeClr val="dk1"/>
              </a:buClr>
              <a:buSzPts val="900"/>
              <a:buNone/>
              <a:defRPr sz="1200"/>
            </a:lvl5pPr>
            <a:lvl6pPr lvl="5" algn="ctr">
              <a:lnSpc>
                <a:spcPct val="90000"/>
              </a:lnSpc>
              <a:spcBef>
                <a:spcPts val="400"/>
              </a:spcBef>
              <a:spcAft>
                <a:spcPts val="0"/>
              </a:spcAft>
              <a:buClr>
                <a:schemeClr val="dk1"/>
              </a:buClr>
              <a:buSzPts val="900"/>
              <a:buNone/>
              <a:defRPr sz="1200"/>
            </a:lvl6pPr>
            <a:lvl7pPr lvl="6" algn="ctr">
              <a:lnSpc>
                <a:spcPct val="90000"/>
              </a:lnSpc>
              <a:spcBef>
                <a:spcPts val="400"/>
              </a:spcBef>
              <a:spcAft>
                <a:spcPts val="0"/>
              </a:spcAft>
              <a:buClr>
                <a:schemeClr val="dk1"/>
              </a:buClr>
              <a:buSzPts val="900"/>
              <a:buNone/>
              <a:defRPr sz="1200"/>
            </a:lvl7pPr>
            <a:lvl8pPr lvl="7" algn="ctr">
              <a:lnSpc>
                <a:spcPct val="90000"/>
              </a:lnSpc>
              <a:spcBef>
                <a:spcPts val="400"/>
              </a:spcBef>
              <a:spcAft>
                <a:spcPts val="0"/>
              </a:spcAft>
              <a:buClr>
                <a:schemeClr val="dk1"/>
              </a:buClr>
              <a:buSzPts val="900"/>
              <a:buNone/>
              <a:defRPr sz="1200"/>
            </a:lvl8pPr>
            <a:lvl9pPr lvl="8" algn="ctr">
              <a:lnSpc>
                <a:spcPct val="90000"/>
              </a:lnSpc>
              <a:spcBef>
                <a:spcPts val="400"/>
              </a:spcBef>
              <a:spcAft>
                <a:spcPts val="0"/>
              </a:spcAft>
              <a:buClr>
                <a:schemeClr val="dk1"/>
              </a:buClr>
              <a:buSzPts val="900"/>
              <a:buNone/>
              <a:defRPr sz="1200"/>
            </a:lvl9pPr>
          </a:lstStyle>
          <a:p>
            <a:endParaRPr/>
          </a:p>
        </p:txBody>
      </p:sp>
      <p:sp>
        <p:nvSpPr>
          <p:cNvPr id="218" name="Google Shape;218;p42"/>
          <p:cNvSpPr txBox="1">
            <a:spLocks noGrp="1"/>
          </p:cNvSpPr>
          <p:nvPr>
            <p:ph type="dt" idx="10"/>
          </p:nvPr>
        </p:nvSpPr>
        <p:spPr>
          <a:xfrm>
            <a:off x="628650" y="4767263"/>
            <a:ext cx="2057400" cy="273900"/>
          </a:xfrm>
          <a:prstGeom prst="rect">
            <a:avLst/>
          </a:prstGeom>
          <a:noFill/>
          <a:ln>
            <a:noFill/>
          </a:ln>
        </p:spPr>
        <p:txBody>
          <a:bodyPr spcFirstLastPara="1" wrap="square" lIns="51425" tIns="25700" rIns="51425" bIns="25700" anchor="ctr" anchorCtr="0">
            <a:noAutofit/>
          </a:bodyPr>
          <a:lstStyle>
            <a:lvl1pPr lvl="0" algn="l">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219" name="Google Shape;219;p42"/>
          <p:cNvSpPr txBox="1">
            <a:spLocks noGrp="1"/>
          </p:cNvSpPr>
          <p:nvPr>
            <p:ph type="ftr" idx="11"/>
          </p:nvPr>
        </p:nvSpPr>
        <p:spPr>
          <a:xfrm>
            <a:off x="3028950" y="4767263"/>
            <a:ext cx="3086100" cy="273900"/>
          </a:xfrm>
          <a:prstGeom prst="rect">
            <a:avLst/>
          </a:prstGeom>
          <a:noFill/>
          <a:ln>
            <a:noFill/>
          </a:ln>
        </p:spPr>
        <p:txBody>
          <a:bodyPr spcFirstLastPara="1" wrap="square" lIns="51425" tIns="25700" rIns="51425" bIns="25700" anchor="ctr" anchorCtr="0">
            <a:noAutofit/>
          </a:bodyPr>
          <a:lstStyle>
            <a:lvl1pPr lvl="0" algn="ctr">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220" name="Google Shape;220;p42"/>
          <p:cNvSpPr txBox="1">
            <a:spLocks noGrp="1"/>
          </p:cNvSpPr>
          <p:nvPr>
            <p:ph type="sldNum" idx="12"/>
          </p:nvPr>
        </p:nvSpPr>
        <p:spPr>
          <a:xfrm>
            <a:off x="6457950" y="4767263"/>
            <a:ext cx="2057400" cy="273900"/>
          </a:xfrm>
          <a:prstGeom prst="rect">
            <a:avLst/>
          </a:prstGeom>
          <a:noFill/>
          <a:ln>
            <a:noFill/>
          </a:ln>
        </p:spPr>
        <p:txBody>
          <a:bodyPr spcFirstLastPara="1" wrap="square" lIns="51425" tIns="25700" rIns="51425" bIns="2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タイトル&amp;サブタイトル 2">
  <p:cSld name="タイトル&amp;サブタイトル 2">
    <p:spTree>
      <p:nvGrpSpPr>
        <p:cNvPr id="1" name="Shape 221"/>
        <p:cNvGrpSpPr/>
        <p:nvPr/>
      </p:nvGrpSpPr>
      <p:grpSpPr>
        <a:xfrm>
          <a:off x="0" y="0"/>
          <a:ext cx="0" cy="0"/>
          <a:chOff x="0" y="0"/>
          <a:chExt cx="0" cy="0"/>
        </a:xfrm>
      </p:grpSpPr>
      <p:sp>
        <p:nvSpPr>
          <p:cNvPr id="222" name="Google Shape;222;p43"/>
          <p:cNvSpPr txBox="1">
            <a:spLocks noGrp="1"/>
          </p:cNvSpPr>
          <p:nvPr>
            <p:ph type="title"/>
          </p:nvPr>
        </p:nvSpPr>
        <p:spPr>
          <a:xfrm>
            <a:off x="666750" y="862013"/>
            <a:ext cx="7810500" cy="1743000"/>
          </a:xfrm>
          <a:prstGeom prst="rect">
            <a:avLst/>
          </a:prstGeom>
          <a:noFill/>
          <a:ln>
            <a:noFill/>
          </a:ln>
        </p:spPr>
        <p:txBody>
          <a:bodyPr spcFirstLastPara="1" wrap="square" lIns="14300" tIns="14300" rIns="14300" bIns="14300" anchor="b" anchorCtr="0">
            <a:noAutofit/>
          </a:bodyPr>
          <a:lstStyle>
            <a:lvl1pPr lvl="0" algn="ctr">
              <a:lnSpc>
                <a:spcPct val="100000"/>
              </a:lnSpc>
              <a:spcBef>
                <a:spcPts val="0"/>
              </a:spcBef>
              <a:spcAft>
                <a:spcPts val="0"/>
              </a:spcAft>
              <a:buClr>
                <a:srgbClr val="000000"/>
              </a:buClr>
              <a:buSzPts val="500"/>
              <a:buNone/>
              <a:defRPr/>
            </a:lvl1pPr>
            <a:lvl2pPr lvl="1" algn="ctr">
              <a:lnSpc>
                <a:spcPct val="100000"/>
              </a:lnSpc>
              <a:spcBef>
                <a:spcPts val="0"/>
              </a:spcBef>
              <a:spcAft>
                <a:spcPts val="0"/>
              </a:spcAft>
              <a:buClr>
                <a:srgbClr val="000000"/>
              </a:buClr>
              <a:buSzPts val="500"/>
              <a:buNone/>
              <a:defRPr/>
            </a:lvl2pPr>
            <a:lvl3pPr lvl="2" algn="ctr">
              <a:lnSpc>
                <a:spcPct val="100000"/>
              </a:lnSpc>
              <a:spcBef>
                <a:spcPts val="0"/>
              </a:spcBef>
              <a:spcAft>
                <a:spcPts val="0"/>
              </a:spcAft>
              <a:buClr>
                <a:srgbClr val="000000"/>
              </a:buClr>
              <a:buSzPts val="500"/>
              <a:buNone/>
              <a:defRPr/>
            </a:lvl3pPr>
            <a:lvl4pPr lvl="3" algn="ctr">
              <a:lnSpc>
                <a:spcPct val="100000"/>
              </a:lnSpc>
              <a:spcBef>
                <a:spcPts val="0"/>
              </a:spcBef>
              <a:spcAft>
                <a:spcPts val="0"/>
              </a:spcAft>
              <a:buClr>
                <a:srgbClr val="000000"/>
              </a:buClr>
              <a:buSzPts val="500"/>
              <a:buNone/>
              <a:defRPr/>
            </a:lvl4pPr>
            <a:lvl5pPr lvl="4" algn="ctr">
              <a:lnSpc>
                <a:spcPct val="100000"/>
              </a:lnSpc>
              <a:spcBef>
                <a:spcPts val="0"/>
              </a:spcBef>
              <a:spcAft>
                <a:spcPts val="0"/>
              </a:spcAft>
              <a:buClr>
                <a:srgbClr val="000000"/>
              </a:buClr>
              <a:buSzPts val="500"/>
              <a:buNone/>
              <a:defRPr/>
            </a:lvl5pPr>
            <a:lvl6pPr lvl="5" algn="ctr">
              <a:lnSpc>
                <a:spcPct val="100000"/>
              </a:lnSpc>
              <a:spcBef>
                <a:spcPts val="0"/>
              </a:spcBef>
              <a:spcAft>
                <a:spcPts val="0"/>
              </a:spcAft>
              <a:buClr>
                <a:srgbClr val="000000"/>
              </a:buClr>
              <a:buSzPts val="500"/>
              <a:buNone/>
              <a:defRPr/>
            </a:lvl6pPr>
            <a:lvl7pPr lvl="6" algn="ctr">
              <a:lnSpc>
                <a:spcPct val="100000"/>
              </a:lnSpc>
              <a:spcBef>
                <a:spcPts val="0"/>
              </a:spcBef>
              <a:spcAft>
                <a:spcPts val="0"/>
              </a:spcAft>
              <a:buClr>
                <a:srgbClr val="000000"/>
              </a:buClr>
              <a:buSzPts val="500"/>
              <a:buNone/>
              <a:defRPr/>
            </a:lvl7pPr>
            <a:lvl8pPr lvl="7" algn="ctr">
              <a:lnSpc>
                <a:spcPct val="100000"/>
              </a:lnSpc>
              <a:spcBef>
                <a:spcPts val="0"/>
              </a:spcBef>
              <a:spcAft>
                <a:spcPts val="0"/>
              </a:spcAft>
              <a:buClr>
                <a:srgbClr val="000000"/>
              </a:buClr>
              <a:buSzPts val="500"/>
              <a:buNone/>
              <a:defRPr/>
            </a:lvl8pPr>
            <a:lvl9pPr lvl="8" algn="ctr">
              <a:lnSpc>
                <a:spcPct val="100000"/>
              </a:lnSpc>
              <a:spcBef>
                <a:spcPts val="0"/>
              </a:spcBef>
              <a:spcAft>
                <a:spcPts val="0"/>
              </a:spcAft>
              <a:buClr>
                <a:srgbClr val="000000"/>
              </a:buClr>
              <a:buSzPts val="500"/>
              <a:buNone/>
              <a:defRPr/>
            </a:lvl9pPr>
          </a:lstStyle>
          <a:p>
            <a:endParaRPr/>
          </a:p>
        </p:txBody>
      </p:sp>
      <p:sp>
        <p:nvSpPr>
          <p:cNvPr id="223" name="Google Shape;223;p43"/>
          <p:cNvSpPr txBox="1">
            <a:spLocks noGrp="1"/>
          </p:cNvSpPr>
          <p:nvPr>
            <p:ph type="body" idx="1"/>
          </p:nvPr>
        </p:nvSpPr>
        <p:spPr>
          <a:xfrm>
            <a:off x="666750" y="2652713"/>
            <a:ext cx="7810500" cy="595500"/>
          </a:xfrm>
          <a:prstGeom prst="rect">
            <a:avLst/>
          </a:prstGeom>
          <a:noFill/>
          <a:ln>
            <a:noFill/>
          </a:ln>
        </p:spPr>
        <p:txBody>
          <a:bodyPr spcFirstLastPara="1" wrap="square" lIns="14300" tIns="14300" rIns="14300" bIns="14300" anchor="t" anchorCtr="0">
            <a:noAutofit/>
          </a:bodyPr>
          <a:lstStyle>
            <a:lvl1pPr marL="457200" lvl="0" indent="-228600" algn="ctr">
              <a:lnSpc>
                <a:spcPct val="100000"/>
              </a:lnSpc>
              <a:spcBef>
                <a:spcPts val="0"/>
              </a:spcBef>
              <a:spcAft>
                <a:spcPts val="0"/>
              </a:spcAft>
              <a:buClr>
                <a:srgbClr val="000000"/>
              </a:buClr>
              <a:buSzPts val="1500"/>
              <a:buFont typeface="Arial"/>
              <a:buNone/>
              <a:defRPr sz="2000"/>
            </a:lvl1pPr>
            <a:lvl2pPr marL="914400" lvl="1" indent="-228600" algn="ctr">
              <a:lnSpc>
                <a:spcPct val="100000"/>
              </a:lnSpc>
              <a:spcBef>
                <a:spcPts val="0"/>
              </a:spcBef>
              <a:spcAft>
                <a:spcPts val="0"/>
              </a:spcAft>
              <a:buClr>
                <a:srgbClr val="000000"/>
              </a:buClr>
              <a:buSzPts val="1500"/>
              <a:buFont typeface="Arial"/>
              <a:buNone/>
              <a:defRPr sz="2000"/>
            </a:lvl2pPr>
            <a:lvl3pPr marL="1371600" lvl="2" indent="-228600" algn="ctr">
              <a:lnSpc>
                <a:spcPct val="100000"/>
              </a:lnSpc>
              <a:spcBef>
                <a:spcPts val="0"/>
              </a:spcBef>
              <a:spcAft>
                <a:spcPts val="0"/>
              </a:spcAft>
              <a:buClr>
                <a:srgbClr val="000000"/>
              </a:buClr>
              <a:buSzPts val="1500"/>
              <a:buFont typeface="Arial"/>
              <a:buNone/>
              <a:defRPr sz="2000"/>
            </a:lvl3pPr>
            <a:lvl4pPr marL="1828800" lvl="3" indent="-228600" algn="ctr">
              <a:lnSpc>
                <a:spcPct val="100000"/>
              </a:lnSpc>
              <a:spcBef>
                <a:spcPts val="0"/>
              </a:spcBef>
              <a:spcAft>
                <a:spcPts val="0"/>
              </a:spcAft>
              <a:buClr>
                <a:srgbClr val="000000"/>
              </a:buClr>
              <a:buSzPts val="1500"/>
              <a:buFont typeface="Arial"/>
              <a:buNone/>
              <a:defRPr sz="2000"/>
            </a:lvl4pPr>
            <a:lvl5pPr marL="2286000" lvl="4" indent="-228600" algn="ctr">
              <a:lnSpc>
                <a:spcPct val="100000"/>
              </a:lnSpc>
              <a:spcBef>
                <a:spcPts val="0"/>
              </a:spcBef>
              <a:spcAft>
                <a:spcPts val="0"/>
              </a:spcAft>
              <a:buClr>
                <a:srgbClr val="000000"/>
              </a:buClr>
              <a:buSzPts val="1500"/>
              <a:buFont typeface="Arial"/>
              <a:buNone/>
              <a:defRPr sz="2000"/>
            </a:lvl5pPr>
            <a:lvl6pPr marL="2743200" lvl="5" indent="-266700" algn="l">
              <a:lnSpc>
                <a:spcPct val="100000"/>
              </a:lnSpc>
              <a:spcBef>
                <a:spcPts val="2200"/>
              </a:spcBef>
              <a:spcAft>
                <a:spcPts val="0"/>
              </a:spcAft>
              <a:buClr>
                <a:srgbClr val="000000"/>
              </a:buClr>
              <a:buSzPts val="600"/>
              <a:buChar char="•"/>
              <a:defRPr/>
            </a:lvl6pPr>
            <a:lvl7pPr marL="3200400" lvl="6" indent="-266700" algn="l">
              <a:lnSpc>
                <a:spcPct val="100000"/>
              </a:lnSpc>
              <a:spcBef>
                <a:spcPts val="2200"/>
              </a:spcBef>
              <a:spcAft>
                <a:spcPts val="0"/>
              </a:spcAft>
              <a:buClr>
                <a:srgbClr val="000000"/>
              </a:buClr>
              <a:buSzPts val="600"/>
              <a:buChar char="•"/>
              <a:defRPr/>
            </a:lvl7pPr>
            <a:lvl8pPr marL="3657600" lvl="7" indent="-266700" algn="l">
              <a:lnSpc>
                <a:spcPct val="100000"/>
              </a:lnSpc>
              <a:spcBef>
                <a:spcPts val="2200"/>
              </a:spcBef>
              <a:spcAft>
                <a:spcPts val="0"/>
              </a:spcAft>
              <a:buClr>
                <a:srgbClr val="000000"/>
              </a:buClr>
              <a:buSzPts val="600"/>
              <a:buChar char="•"/>
              <a:defRPr/>
            </a:lvl8pPr>
            <a:lvl9pPr marL="4114800" lvl="8" indent="-266700" algn="l">
              <a:lnSpc>
                <a:spcPct val="100000"/>
              </a:lnSpc>
              <a:spcBef>
                <a:spcPts val="2200"/>
              </a:spcBef>
              <a:spcAft>
                <a:spcPts val="0"/>
              </a:spcAft>
              <a:buClr>
                <a:srgbClr val="000000"/>
              </a:buClr>
              <a:buSzPts val="600"/>
              <a:buChar char="•"/>
              <a:defRPr/>
            </a:lvl9pPr>
          </a:lstStyle>
          <a:p>
            <a:endParaRPr/>
          </a:p>
        </p:txBody>
      </p:sp>
      <p:sp>
        <p:nvSpPr>
          <p:cNvPr id="224" name="Google Shape;224;p43"/>
          <p:cNvSpPr txBox="1">
            <a:spLocks noGrp="1"/>
          </p:cNvSpPr>
          <p:nvPr>
            <p:ph type="sldNum" idx="12"/>
          </p:nvPr>
        </p:nvSpPr>
        <p:spPr>
          <a:xfrm>
            <a:off x="4481665" y="4905375"/>
            <a:ext cx="176100" cy="195300"/>
          </a:xfrm>
          <a:prstGeom prst="rect">
            <a:avLst/>
          </a:prstGeom>
          <a:noFill/>
          <a:ln>
            <a:noFill/>
          </a:ln>
        </p:spPr>
        <p:txBody>
          <a:bodyPr spcFirstLastPara="1" wrap="square" lIns="14300" tIns="14300" rIns="14300" bIns="14300" anchor="t" anchorCtr="0">
            <a:noAutofit/>
          </a:bodyPr>
          <a:lstStyle>
            <a:lvl1pPr marL="0" marR="0" lvl="0"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ja-JP"/>
              <a:t>‹#›</a:t>
            </a:fld>
            <a:endParaRPr>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タイトル&amp;サブタイトル 3">
  <p:cSld name="タイトル&amp;サブタイトル 3">
    <p:spTree>
      <p:nvGrpSpPr>
        <p:cNvPr id="1" name="Shape 225"/>
        <p:cNvGrpSpPr/>
        <p:nvPr/>
      </p:nvGrpSpPr>
      <p:grpSpPr>
        <a:xfrm>
          <a:off x="0" y="0"/>
          <a:ext cx="0" cy="0"/>
          <a:chOff x="0" y="0"/>
          <a:chExt cx="0" cy="0"/>
        </a:xfrm>
      </p:grpSpPr>
      <p:sp>
        <p:nvSpPr>
          <p:cNvPr id="226" name="Google Shape;226;p44"/>
          <p:cNvSpPr txBox="1">
            <a:spLocks noGrp="1"/>
          </p:cNvSpPr>
          <p:nvPr>
            <p:ph type="title"/>
          </p:nvPr>
        </p:nvSpPr>
        <p:spPr>
          <a:xfrm>
            <a:off x="666750" y="862013"/>
            <a:ext cx="7810500" cy="1743000"/>
          </a:xfrm>
          <a:prstGeom prst="rect">
            <a:avLst/>
          </a:prstGeom>
          <a:noFill/>
          <a:ln>
            <a:noFill/>
          </a:ln>
        </p:spPr>
        <p:txBody>
          <a:bodyPr spcFirstLastPara="1" wrap="square" lIns="28575" tIns="28575" rIns="28575" bIns="28575" anchor="b" anchorCtr="0">
            <a:noAutofit/>
          </a:bodyPr>
          <a:lstStyle>
            <a:lvl1pPr lvl="0" algn="ctr">
              <a:lnSpc>
                <a:spcPct val="100000"/>
              </a:lnSpc>
              <a:spcBef>
                <a:spcPts val="0"/>
              </a:spcBef>
              <a:spcAft>
                <a:spcPts val="0"/>
              </a:spcAft>
              <a:buClr>
                <a:srgbClr val="000000"/>
              </a:buClr>
              <a:buSzPts val="1100"/>
              <a:buNone/>
              <a:defRPr/>
            </a:lvl1pPr>
            <a:lvl2pPr lvl="1" algn="ctr">
              <a:lnSpc>
                <a:spcPct val="100000"/>
              </a:lnSpc>
              <a:spcBef>
                <a:spcPts val="0"/>
              </a:spcBef>
              <a:spcAft>
                <a:spcPts val="0"/>
              </a:spcAft>
              <a:buClr>
                <a:srgbClr val="000000"/>
              </a:buClr>
              <a:buSzPts val="1100"/>
              <a:buNone/>
              <a:defRPr/>
            </a:lvl2pPr>
            <a:lvl3pPr lvl="2" algn="ctr">
              <a:lnSpc>
                <a:spcPct val="100000"/>
              </a:lnSpc>
              <a:spcBef>
                <a:spcPts val="0"/>
              </a:spcBef>
              <a:spcAft>
                <a:spcPts val="0"/>
              </a:spcAft>
              <a:buClr>
                <a:srgbClr val="000000"/>
              </a:buClr>
              <a:buSzPts val="1100"/>
              <a:buNone/>
              <a:defRPr/>
            </a:lvl3pPr>
            <a:lvl4pPr lvl="3" algn="ctr">
              <a:lnSpc>
                <a:spcPct val="100000"/>
              </a:lnSpc>
              <a:spcBef>
                <a:spcPts val="0"/>
              </a:spcBef>
              <a:spcAft>
                <a:spcPts val="0"/>
              </a:spcAft>
              <a:buClr>
                <a:srgbClr val="000000"/>
              </a:buClr>
              <a:buSzPts val="1100"/>
              <a:buNone/>
              <a:defRPr/>
            </a:lvl4pPr>
            <a:lvl5pPr lvl="4" algn="ctr">
              <a:lnSpc>
                <a:spcPct val="100000"/>
              </a:lnSpc>
              <a:spcBef>
                <a:spcPts val="0"/>
              </a:spcBef>
              <a:spcAft>
                <a:spcPts val="0"/>
              </a:spcAft>
              <a:buClr>
                <a:srgbClr val="000000"/>
              </a:buClr>
              <a:buSzPts val="1100"/>
              <a:buNone/>
              <a:defRPr/>
            </a:lvl5pPr>
            <a:lvl6pPr lvl="5" algn="ctr">
              <a:lnSpc>
                <a:spcPct val="100000"/>
              </a:lnSpc>
              <a:spcBef>
                <a:spcPts val="0"/>
              </a:spcBef>
              <a:spcAft>
                <a:spcPts val="0"/>
              </a:spcAft>
              <a:buClr>
                <a:srgbClr val="000000"/>
              </a:buClr>
              <a:buSzPts val="1100"/>
              <a:buNone/>
              <a:defRPr/>
            </a:lvl6pPr>
            <a:lvl7pPr lvl="6" algn="ctr">
              <a:lnSpc>
                <a:spcPct val="100000"/>
              </a:lnSpc>
              <a:spcBef>
                <a:spcPts val="0"/>
              </a:spcBef>
              <a:spcAft>
                <a:spcPts val="0"/>
              </a:spcAft>
              <a:buClr>
                <a:srgbClr val="000000"/>
              </a:buClr>
              <a:buSzPts val="1100"/>
              <a:buNone/>
              <a:defRPr/>
            </a:lvl7pPr>
            <a:lvl8pPr lvl="7" algn="ctr">
              <a:lnSpc>
                <a:spcPct val="100000"/>
              </a:lnSpc>
              <a:spcBef>
                <a:spcPts val="0"/>
              </a:spcBef>
              <a:spcAft>
                <a:spcPts val="0"/>
              </a:spcAft>
              <a:buClr>
                <a:srgbClr val="000000"/>
              </a:buClr>
              <a:buSzPts val="1100"/>
              <a:buNone/>
              <a:defRPr/>
            </a:lvl8pPr>
            <a:lvl9pPr lvl="8" algn="ctr">
              <a:lnSpc>
                <a:spcPct val="100000"/>
              </a:lnSpc>
              <a:spcBef>
                <a:spcPts val="0"/>
              </a:spcBef>
              <a:spcAft>
                <a:spcPts val="0"/>
              </a:spcAft>
              <a:buClr>
                <a:srgbClr val="000000"/>
              </a:buClr>
              <a:buSzPts val="1100"/>
              <a:buNone/>
              <a:defRPr/>
            </a:lvl9pPr>
          </a:lstStyle>
          <a:p>
            <a:endParaRPr/>
          </a:p>
        </p:txBody>
      </p:sp>
      <p:sp>
        <p:nvSpPr>
          <p:cNvPr id="227" name="Google Shape;227;p44"/>
          <p:cNvSpPr txBox="1">
            <a:spLocks noGrp="1"/>
          </p:cNvSpPr>
          <p:nvPr>
            <p:ph type="body" idx="1"/>
          </p:nvPr>
        </p:nvSpPr>
        <p:spPr>
          <a:xfrm>
            <a:off x="666750" y="2652713"/>
            <a:ext cx="7810500" cy="595500"/>
          </a:xfrm>
          <a:prstGeom prst="rect">
            <a:avLst/>
          </a:prstGeom>
          <a:noFill/>
          <a:ln>
            <a:noFill/>
          </a:ln>
        </p:spPr>
        <p:txBody>
          <a:bodyPr spcFirstLastPara="1" wrap="square" lIns="28575" tIns="28575" rIns="28575" bIns="28575" anchor="t" anchorCtr="0">
            <a:noAutofit/>
          </a:bodyPr>
          <a:lstStyle>
            <a:lvl1pPr marL="457200" lvl="0" indent="-228600" algn="ctr">
              <a:lnSpc>
                <a:spcPct val="100000"/>
              </a:lnSpc>
              <a:spcBef>
                <a:spcPts val="0"/>
              </a:spcBef>
              <a:spcAft>
                <a:spcPts val="0"/>
              </a:spcAft>
              <a:buClr>
                <a:srgbClr val="000000"/>
              </a:buClr>
              <a:buSzPts val="1500"/>
              <a:buFont typeface="Arial"/>
              <a:buNone/>
              <a:defRPr sz="2000"/>
            </a:lvl1pPr>
            <a:lvl2pPr marL="914400" lvl="1" indent="-228600" algn="ctr">
              <a:lnSpc>
                <a:spcPct val="100000"/>
              </a:lnSpc>
              <a:spcBef>
                <a:spcPts val="0"/>
              </a:spcBef>
              <a:spcAft>
                <a:spcPts val="0"/>
              </a:spcAft>
              <a:buClr>
                <a:srgbClr val="000000"/>
              </a:buClr>
              <a:buSzPts val="1500"/>
              <a:buFont typeface="Arial"/>
              <a:buNone/>
              <a:defRPr sz="2000"/>
            </a:lvl2pPr>
            <a:lvl3pPr marL="1371600" lvl="2" indent="-228600" algn="ctr">
              <a:lnSpc>
                <a:spcPct val="100000"/>
              </a:lnSpc>
              <a:spcBef>
                <a:spcPts val="0"/>
              </a:spcBef>
              <a:spcAft>
                <a:spcPts val="0"/>
              </a:spcAft>
              <a:buClr>
                <a:srgbClr val="000000"/>
              </a:buClr>
              <a:buSzPts val="1500"/>
              <a:buFont typeface="Arial"/>
              <a:buNone/>
              <a:defRPr sz="2000"/>
            </a:lvl3pPr>
            <a:lvl4pPr marL="1828800" lvl="3" indent="-228600" algn="ctr">
              <a:lnSpc>
                <a:spcPct val="100000"/>
              </a:lnSpc>
              <a:spcBef>
                <a:spcPts val="0"/>
              </a:spcBef>
              <a:spcAft>
                <a:spcPts val="0"/>
              </a:spcAft>
              <a:buClr>
                <a:srgbClr val="000000"/>
              </a:buClr>
              <a:buSzPts val="1500"/>
              <a:buFont typeface="Arial"/>
              <a:buNone/>
              <a:defRPr sz="2000"/>
            </a:lvl4pPr>
            <a:lvl5pPr marL="2286000" lvl="4" indent="-228600" algn="ctr">
              <a:lnSpc>
                <a:spcPct val="100000"/>
              </a:lnSpc>
              <a:spcBef>
                <a:spcPts val="0"/>
              </a:spcBef>
              <a:spcAft>
                <a:spcPts val="0"/>
              </a:spcAft>
              <a:buClr>
                <a:srgbClr val="000000"/>
              </a:buClr>
              <a:buSzPts val="1500"/>
              <a:buFont typeface="Arial"/>
              <a:buNone/>
              <a:defRPr sz="2000"/>
            </a:lvl5pPr>
            <a:lvl6pPr marL="2743200" lvl="5" indent="-311150" algn="l">
              <a:lnSpc>
                <a:spcPct val="100000"/>
              </a:lnSpc>
              <a:spcBef>
                <a:spcPts val="2200"/>
              </a:spcBef>
              <a:spcAft>
                <a:spcPts val="0"/>
              </a:spcAft>
              <a:buClr>
                <a:srgbClr val="000000"/>
              </a:buClr>
              <a:buSzPts val="1300"/>
              <a:buChar char="•"/>
              <a:defRPr/>
            </a:lvl6pPr>
            <a:lvl7pPr marL="3200400" lvl="6" indent="-311150" algn="l">
              <a:lnSpc>
                <a:spcPct val="100000"/>
              </a:lnSpc>
              <a:spcBef>
                <a:spcPts val="2200"/>
              </a:spcBef>
              <a:spcAft>
                <a:spcPts val="0"/>
              </a:spcAft>
              <a:buClr>
                <a:srgbClr val="000000"/>
              </a:buClr>
              <a:buSzPts val="1300"/>
              <a:buChar char="•"/>
              <a:defRPr/>
            </a:lvl7pPr>
            <a:lvl8pPr marL="3657600" lvl="7" indent="-311150" algn="l">
              <a:lnSpc>
                <a:spcPct val="100000"/>
              </a:lnSpc>
              <a:spcBef>
                <a:spcPts val="2200"/>
              </a:spcBef>
              <a:spcAft>
                <a:spcPts val="0"/>
              </a:spcAft>
              <a:buClr>
                <a:srgbClr val="000000"/>
              </a:buClr>
              <a:buSzPts val="1300"/>
              <a:buChar char="•"/>
              <a:defRPr/>
            </a:lvl8pPr>
            <a:lvl9pPr marL="4114800" lvl="8" indent="-311150" algn="l">
              <a:lnSpc>
                <a:spcPct val="100000"/>
              </a:lnSpc>
              <a:spcBef>
                <a:spcPts val="2200"/>
              </a:spcBef>
              <a:spcAft>
                <a:spcPts val="0"/>
              </a:spcAft>
              <a:buClr>
                <a:srgbClr val="000000"/>
              </a:buClr>
              <a:buSzPts val="1300"/>
              <a:buChar char="•"/>
              <a:defRPr/>
            </a:lvl9pPr>
          </a:lstStyle>
          <a:p>
            <a:endParaRPr/>
          </a:p>
        </p:txBody>
      </p:sp>
      <p:sp>
        <p:nvSpPr>
          <p:cNvPr id="228" name="Google Shape;228;p44"/>
          <p:cNvSpPr txBox="1">
            <a:spLocks noGrp="1"/>
          </p:cNvSpPr>
          <p:nvPr>
            <p:ph type="sldNum" idx="12"/>
          </p:nvPr>
        </p:nvSpPr>
        <p:spPr>
          <a:xfrm>
            <a:off x="4484637" y="4905375"/>
            <a:ext cx="200700" cy="215400"/>
          </a:xfrm>
          <a:prstGeom prst="rect">
            <a:avLst/>
          </a:prstGeom>
          <a:noFill/>
          <a:ln>
            <a:noFill/>
          </a:ln>
        </p:spPr>
        <p:txBody>
          <a:bodyPr spcFirstLastPara="1" wrap="square" lIns="28575" tIns="28575" rIns="28575" bIns="28575" anchor="t" anchorCtr="0">
            <a:noAutofit/>
          </a:bodyPr>
          <a:lstStyle>
            <a:lvl1pPr marL="0" marR="0" lvl="0" indent="0" algn="l">
              <a:lnSpc>
                <a:spcPct val="100000"/>
              </a:lnSpc>
              <a:spcBef>
                <a:spcPts val="0"/>
              </a:spcBef>
              <a:spcAft>
                <a:spcPts val="0"/>
              </a:spcAft>
              <a:buClr>
                <a:srgbClr val="888888"/>
              </a:buClr>
              <a:buSzPts val="9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1pPr>
            <a:lvl2pPr marL="0" marR="0" lvl="1" indent="0" algn="l">
              <a:lnSpc>
                <a:spcPct val="100000"/>
              </a:lnSpc>
              <a:spcBef>
                <a:spcPts val="0"/>
              </a:spcBef>
              <a:spcAft>
                <a:spcPts val="0"/>
              </a:spcAft>
              <a:buClr>
                <a:srgbClr val="888888"/>
              </a:buClr>
              <a:buSzPts val="9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2pPr>
            <a:lvl3pPr marL="0" marR="0" lvl="2" indent="0" algn="l">
              <a:lnSpc>
                <a:spcPct val="100000"/>
              </a:lnSpc>
              <a:spcBef>
                <a:spcPts val="0"/>
              </a:spcBef>
              <a:spcAft>
                <a:spcPts val="0"/>
              </a:spcAft>
              <a:buClr>
                <a:srgbClr val="888888"/>
              </a:buClr>
              <a:buSzPts val="9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3pPr>
            <a:lvl4pPr marL="0" marR="0" lvl="3" indent="0" algn="l">
              <a:lnSpc>
                <a:spcPct val="100000"/>
              </a:lnSpc>
              <a:spcBef>
                <a:spcPts val="0"/>
              </a:spcBef>
              <a:spcAft>
                <a:spcPts val="0"/>
              </a:spcAft>
              <a:buClr>
                <a:srgbClr val="888888"/>
              </a:buClr>
              <a:buSzPts val="9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4pPr>
            <a:lvl5pPr marL="0" marR="0" lvl="4" indent="0" algn="l">
              <a:lnSpc>
                <a:spcPct val="100000"/>
              </a:lnSpc>
              <a:spcBef>
                <a:spcPts val="0"/>
              </a:spcBef>
              <a:spcAft>
                <a:spcPts val="0"/>
              </a:spcAft>
              <a:buClr>
                <a:srgbClr val="888888"/>
              </a:buClr>
              <a:buSzPts val="9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5pPr>
            <a:lvl6pPr marL="0" marR="0" lvl="5" indent="0" algn="l">
              <a:lnSpc>
                <a:spcPct val="100000"/>
              </a:lnSpc>
              <a:spcBef>
                <a:spcPts val="0"/>
              </a:spcBef>
              <a:spcAft>
                <a:spcPts val="0"/>
              </a:spcAft>
              <a:buClr>
                <a:srgbClr val="888888"/>
              </a:buClr>
              <a:buSzPts val="9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6pPr>
            <a:lvl7pPr marL="0" marR="0" lvl="6" indent="0" algn="l">
              <a:lnSpc>
                <a:spcPct val="100000"/>
              </a:lnSpc>
              <a:spcBef>
                <a:spcPts val="0"/>
              </a:spcBef>
              <a:spcAft>
                <a:spcPts val="0"/>
              </a:spcAft>
              <a:buClr>
                <a:srgbClr val="888888"/>
              </a:buClr>
              <a:buSzPts val="9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7pPr>
            <a:lvl8pPr marL="0" marR="0" lvl="7" indent="0" algn="l">
              <a:lnSpc>
                <a:spcPct val="100000"/>
              </a:lnSpc>
              <a:spcBef>
                <a:spcPts val="0"/>
              </a:spcBef>
              <a:spcAft>
                <a:spcPts val="0"/>
              </a:spcAft>
              <a:buClr>
                <a:srgbClr val="888888"/>
              </a:buClr>
              <a:buSzPts val="9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8pPr>
            <a:lvl9pPr marL="0" marR="0" lvl="8" indent="0" algn="l">
              <a:lnSpc>
                <a:spcPct val="100000"/>
              </a:lnSpc>
              <a:spcBef>
                <a:spcPts val="0"/>
              </a:spcBef>
              <a:spcAft>
                <a:spcPts val="0"/>
              </a:spcAft>
              <a:buClr>
                <a:srgbClr val="888888"/>
              </a:buClr>
              <a:buSzPts val="9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ja-JP"/>
              <a:t>‹#›</a:t>
            </a:fld>
            <a:endParaRPr>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タイトル&amp;サブタイトル 4">
  <p:cSld name="タイトル&amp;サブタイトル 4">
    <p:spTree>
      <p:nvGrpSpPr>
        <p:cNvPr id="1" name="Shape 229"/>
        <p:cNvGrpSpPr/>
        <p:nvPr/>
      </p:nvGrpSpPr>
      <p:grpSpPr>
        <a:xfrm>
          <a:off x="0" y="0"/>
          <a:ext cx="0" cy="0"/>
          <a:chOff x="0" y="0"/>
          <a:chExt cx="0" cy="0"/>
        </a:xfrm>
      </p:grpSpPr>
      <p:sp>
        <p:nvSpPr>
          <p:cNvPr id="230" name="Google Shape;230;p45"/>
          <p:cNvSpPr txBox="1">
            <a:spLocks noGrp="1"/>
          </p:cNvSpPr>
          <p:nvPr>
            <p:ph type="title"/>
          </p:nvPr>
        </p:nvSpPr>
        <p:spPr>
          <a:xfrm>
            <a:off x="666750" y="862013"/>
            <a:ext cx="7810500" cy="1743000"/>
          </a:xfrm>
          <a:prstGeom prst="rect">
            <a:avLst/>
          </a:prstGeom>
          <a:noFill/>
          <a:ln>
            <a:noFill/>
          </a:ln>
        </p:spPr>
        <p:txBody>
          <a:bodyPr spcFirstLastPara="1" wrap="square" lIns="14300" tIns="14300" rIns="14300" bIns="14300" anchor="b" anchorCtr="0">
            <a:noAutofit/>
          </a:bodyPr>
          <a:lstStyle>
            <a:lvl1pPr lvl="0" algn="ctr">
              <a:lnSpc>
                <a:spcPct val="100000"/>
              </a:lnSpc>
              <a:spcBef>
                <a:spcPts val="0"/>
              </a:spcBef>
              <a:spcAft>
                <a:spcPts val="0"/>
              </a:spcAft>
              <a:buClr>
                <a:srgbClr val="000000"/>
              </a:buClr>
              <a:buSzPts val="500"/>
              <a:buNone/>
              <a:defRPr/>
            </a:lvl1pPr>
            <a:lvl2pPr lvl="1" algn="ctr">
              <a:lnSpc>
                <a:spcPct val="100000"/>
              </a:lnSpc>
              <a:spcBef>
                <a:spcPts val="0"/>
              </a:spcBef>
              <a:spcAft>
                <a:spcPts val="0"/>
              </a:spcAft>
              <a:buClr>
                <a:srgbClr val="000000"/>
              </a:buClr>
              <a:buSzPts val="500"/>
              <a:buNone/>
              <a:defRPr/>
            </a:lvl2pPr>
            <a:lvl3pPr lvl="2" algn="ctr">
              <a:lnSpc>
                <a:spcPct val="100000"/>
              </a:lnSpc>
              <a:spcBef>
                <a:spcPts val="0"/>
              </a:spcBef>
              <a:spcAft>
                <a:spcPts val="0"/>
              </a:spcAft>
              <a:buClr>
                <a:srgbClr val="000000"/>
              </a:buClr>
              <a:buSzPts val="500"/>
              <a:buNone/>
              <a:defRPr/>
            </a:lvl3pPr>
            <a:lvl4pPr lvl="3" algn="ctr">
              <a:lnSpc>
                <a:spcPct val="100000"/>
              </a:lnSpc>
              <a:spcBef>
                <a:spcPts val="0"/>
              </a:spcBef>
              <a:spcAft>
                <a:spcPts val="0"/>
              </a:spcAft>
              <a:buClr>
                <a:srgbClr val="000000"/>
              </a:buClr>
              <a:buSzPts val="500"/>
              <a:buNone/>
              <a:defRPr/>
            </a:lvl4pPr>
            <a:lvl5pPr lvl="4" algn="ctr">
              <a:lnSpc>
                <a:spcPct val="100000"/>
              </a:lnSpc>
              <a:spcBef>
                <a:spcPts val="0"/>
              </a:spcBef>
              <a:spcAft>
                <a:spcPts val="0"/>
              </a:spcAft>
              <a:buClr>
                <a:srgbClr val="000000"/>
              </a:buClr>
              <a:buSzPts val="500"/>
              <a:buNone/>
              <a:defRPr/>
            </a:lvl5pPr>
            <a:lvl6pPr lvl="5" algn="ctr">
              <a:lnSpc>
                <a:spcPct val="100000"/>
              </a:lnSpc>
              <a:spcBef>
                <a:spcPts val="0"/>
              </a:spcBef>
              <a:spcAft>
                <a:spcPts val="0"/>
              </a:spcAft>
              <a:buClr>
                <a:srgbClr val="000000"/>
              </a:buClr>
              <a:buSzPts val="500"/>
              <a:buNone/>
              <a:defRPr/>
            </a:lvl6pPr>
            <a:lvl7pPr lvl="6" algn="ctr">
              <a:lnSpc>
                <a:spcPct val="100000"/>
              </a:lnSpc>
              <a:spcBef>
                <a:spcPts val="0"/>
              </a:spcBef>
              <a:spcAft>
                <a:spcPts val="0"/>
              </a:spcAft>
              <a:buClr>
                <a:srgbClr val="000000"/>
              </a:buClr>
              <a:buSzPts val="500"/>
              <a:buNone/>
              <a:defRPr/>
            </a:lvl7pPr>
            <a:lvl8pPr lvl="7" algn="ctr">
              <a:lnSpc>
                <a:spcPct val="100000"/>
              </a:lnSpc>
              <a:spcBef>
                <a:spcPts val="0"/>
              </a:spcBef>
              <a:spcAft>
                <a:spcPts val="0"/>
              </a:spcAft>
              <a:buClr>
                <a:srgbClr val="000000"/>
              </a:buClr>
              <a:buSzPts val="500"/>
              <a:buNone/>
              <a:defRPr/>
            </a:lvl8pPr>
            <a:lvl9pPr lvl="8" algn="ctr">
              <a:lnSpc>
                <a:spcPct val="100000"/>
              </a:lnSpc>
              <a:spcBef>
                <a:spcPts val="0"/>
              </a:spcBef>
              <a:spcAft>
                <a:spcPts val="0"/>
              </a:spcAft>
              <a:buClr>
                <a:srgbClr val="000000"/>
              </a:buClr>
              <a:buSzPts val="500"/>
              <a:buNone/>
              <a:defRPr/>
            </a:lvl9pPr>
          </a:lstStyle>
          <a:p>
            <a:endParaRPr/>
          </a:p>
        </p:txBody>
      </p:sp>
      <p:sp>
        <p:nvSpPr>
          <p:cNvPr id="231" name="Google Shape;231;p45"/>
          <p:cNvSpPr txBox="1">
            <a:spLocks noGrp="1"/>
          </p:cNvSpPr>
          <p:nvPr>
            <p:ph type="body" idx="1"/>
          </p:nvPr>
        </p:nvSpPr>
        <p:spPr>
          <a:xfrm>
            <a:off x="666750" y="2652713"/>
            <a:ext cx="7810500" cy="595500"/>
          </a:xfrm>
          <a:prstGeom prst="rect">
            <a:avLst/>
          </a:prstGeom>
          <a:noFill/>
          <a:ln>
            <a:noFill/>
          </a:ln>
        </p:spPr>
        <p:txBody>
          <a:bodyPr spcFirstLastPara="1" wrap="square" lIns="14300" tIns="14300" rIns="14300" bIns="14300" anchor="t" anchorCtr="0">
            <a:noAutofit/>
          </a:bodyPr>
          <a:lstStyle>
            <a:lvl1pPr marL="457200" lvl="0" indent="-228600" algn="ctr">
              <a:lnSpc>
                <a:spcPct val="100000"/>
              </a:lnSpc>
              <a:spcBef>
                <a:spcPts val="0"/>
              </a:spcBef>
              <a:spcAft>
                <a:spcPts val="0"/>
              </a:spcAft>
              <a:buClr>
                <a:srgbClr val="000000"/>
              </a:buClr>
              <a:buSzPts val="1500"/>
              <a:buFont typeface="Arial"/>
              <a:buNone/>
              <a:defRPr sz="2000"/>
            </a:lvl1pPr>
            <a:lvl2pPr marL="914400" lvl="1" indent="-228600" algn="ctr">
              <a:lnSpc>
                <a:spcPct val="100000"/>
              </a:lnSpc>
              <a:spcBef>
                <a:spcPts val="0"/>
              </a:spcBef>
              <a:spcAft>
                <a:spcPts val="0"/>
              </a:spcAft>
              <a:buClr>
                <a:srgbClr val="000000"/>
              </a:buClr>
              <a:buSzPts val="1500"/>
              <a:buFont typeface="Arial"/>
              <a:buNone/>
              <a:defRPr sz="2000"/>
            </a:lvl2pPr>
            <a:lvl3pPr marL="1371600" lvl="2" indent="-228600" algn="ctr">
              <a:lnSpc>
                <a:spcPct val="100000"/>
              </a:lnSpc>
              <a:spcBef>
                <a:spcPts val="0"/>
              </a:spcBef>
              <a:spcAft>
                <a:spcPts val="0"/>
              </a:spcAft>
              <a:buClr>
                <a:srgbClr val="000000"/>
              </a:buClr>
              <a:buSzPts val="1500"/>
              <a:buFont typeface="Arial"/>
              <a:buNone/>
              <a:defRPr sz="2000"/>
            </a:lvl3pPr>
            <a:lvl4pPr marL="1828800" lvl="3" indent="-228600" algn="ctr">
              <a:lnSpc>
                <a:spcPct val="100000"/>
              </a:lnSpc>
              <a:spcBef>
                <a:spcPts val="0"/>
              </a:spcBef>
              <a:spcAft>
                <a:spcPts val="0"/>
              </a:spcAft>
              <a:buClr>
                <a:srgbClr val="000000"/>
              </a:buClr>
              <a:buSzPts val="1500"/>
              <a:buFont typeface="Arial"/>
              <a:buNone/>
              <a:defRPr sz="2000"/>
            </a:lvl4pPr>
            <a:lvl5pPr marL="2286000" lvl="4" indent="-228600" algn="ctr">
              <a:lnSpc>
                <a:spcPct val="100000"/>
              </a:lnSpc>
              <a:spcBef>
                <a:spcPts val="0"/>
              </a:spcBef>
              <a:spcAft>
                <a:spcPts val="0"/>
              </a:spcAft>
              <a:buClr>
                <a:srgbClr val="000000"/>
              </a:buClr>
              <a:buSzPts val="1500"/>
              <a:buFont typeface="Arial"/>
              <a:buNone/>
              <a:defRPr sz="2000"/>
            </a:lvl5pPr>
            <a:lvl6pPr marL="2743200" lvl="5" indent="-266700" algn="l">
              <a:lnSpc>
                <a:spcPct val="100000"/>
              </a:lnSpc>
              <a:spcBef>
                <a:spcPts val="2200"/>
              </a:spcBef>
              <a:spcAft>
                <a:spcPts val="0"/>
              </a:spcAft>
              <a:buClr>
                <a:srgbClr val="000000"/>
              </a:buClr>
              <a:buSzPts val="600"/>
              <a:buChar char="•"/>
              <a:defRPr/>
            </a:lvl6pPr>
            <a:lvl7pPr marL="3200400" lvl="6" indent="-266700" algn="l">
              <a:lnSpc>
                <a:spcPct val="100000"/>
              </a:lnSpc>
              <a:spcBef>
                <a:spcPts val="2200"/>
              </a:spcBef>
              <a:spcAft>
                <a:spcPts val="0"/>
              </a:spcAft>
              <a:buClr>
                <a:srgbClr val="000000"/>
              </a:buClr>
              <a:buSzPts val="600"/>
              <a:buChar char="•"/>
              <a:defRPr/>
            </a:lvl7pPr>
            <a:lvl8pPr marL="3657600" lvl="7" indent="-266700" algn="l">
              <a:lnSpc>
                <a:spcPct val="100000"/>
              </a:lnSpc>
              <a:spcBef>
                <a:spcPts val="2200"/>
              </a:spcBef>
              <a:spcAft>
                <a:spcPts val="0"/>
              </a:spcAft>
              <a:buClr>
                <a:srgbClr val="000000"/>
              </a:buClr>
              <a:buSzPts val="600"/>
              <a:buChar char="•"/>
              <a:defRPr/>
            </a:lvl8pPr>
            <a:lvl9pPr marL="4114800" lvl="8" indent="-266700" algn="l">
              <a:lnSpc>
                <a:spcPct val="100000"/>
              </a:lnSpc>
              <a:spcBef>
                <a:spcPts val="2200"/>
              </a:spcBef>
              <a:spcAft>
                <a:spcPts val="0"/>
              </a:spcAft>
              <a:buClr>
                <a:srgbClr val="000000"/>
              </a:buClr>
              <a:buSzPts val="600"/>
              <a:buChar char="•"/>
              <a:defRPr/>
            </a:lvl9pPr>
          </a:lstStyle>
          <a:p>
            <a:endParaRPr/>
          </a:p>
        </p:txBody>
      </p:sp>
      <p:sp>
        <p:nvSpPr>
          <p:cNvPr id="232" name="Google Shape;232;p45"/>
          <p:cNvSpPr txBox="1">
            <a:spLocks noGrp="1"/>
          </p:cNvSpPr>
          <p:nvPr>
            <p:ph type="sldNum" idx="12"/>
          </p:nvPr>
        </p:nvSpPr>
        <p:spPr>
          <a:xfrm>
            <a:off x="4481665" y="4905375"/>
            <a:ext cx="176100" cy="195300"/>
          </a:xfrm>
          <a:prstGeom prst="rect">
            <a:avLst/>
          </a:prstGeom>
          <a:noFill/>
          <a:ln>
            <a:noFill/>
          </a:ln>
        </p:spPr>
        <p:txBody>
          <a:bodyPr spcFirstLastPara="1" wrap="square" lIns="14300" tIns="14300" rIns="14300" bIns="14300" anchor="t" anchorCtr="0">
            <a:noAutofit/>
          </a:bodyPr>
          <a:lstStyle>
            <a:lvl1pPr marL="0" marR="0" lvl="0"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ja-JP"/>
              <a:t>‹#›</a:t>
            </a:fld>
            <a:endParaRPr>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タイトルとコンテンツ 2" type="obj">
  <p:cSld name="OBJECT">
    <p:spTree>
      <p:nvGrpSpPr>
        <p:cNvPr id="1" name="Shape 233"/>
        <p:cNvGrpSpPr/>
        <p:nvPr/>
      </p:nvGrpSpPr>
      <p:grpSpPr>
        <a:xfrm>
          <a:off x="0" y="0"/>
          <a:ext cx="0" cy="0"/>
          <a:chOff x="0" y="0"/>
          <a:chExt cx="0" cy="0"/>
        </a:xfrm>
      </p:grpSpPr>
      <p:sp>
        <p:nvSpPr>
          <p:cNvPr id="234" name="Google Shape;234;p4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33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5" name="Google Shape;235;p46"/>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61950" algn="l">
              <a:lnSpc>
                <a:spcPct val="90000"/>
              </a:lnSpc>
              <a:spcBef>
                <a:spcPts val="1000"/>
              </a:spcBef>
              <a:spcAft>
                <a:spcPts val="0"/>
              </a:spcAft>
              <a:buSzPts val="2100"/>
              <a:buChar char="•"/>
              <a:defRPr/>
            </a:lvl1pPr>
            <a:lvl2pPr marL="914400" lvl="1" indent="-342900" algn="l">
              <a:lnSpc>
                <a:spcPct val="90000"/>
              </a:lnSpc>
              <a:spcBef>
                <a:spcPts val="500"/>
              </a:spcBef>
              <a:spcAft>
                <a:spcPts val="0"/>
              </a:spcAft>
              <a:buSzPts val="1800"/>
              <a:buChar char="•"/>
              <a:defRPr/>
            </a:lvl2pPr>
            <a:lvl3pPr marL="1371600" lvl="2" indent="-323850" algn="l">
              <a:lnSpc>
                <a:spcPct val="90000"/>
              </a:lnSpc>
              <a:spcBef>
                <a:spcPts val="500"/>
              </a:spcBef>
              <a:spcAft>
                <a:spcPts val="0"/>
              </a:spcAft>
              <a:buSzPts val="1500"/>
              <a:buChar char="•"/>
              <a:defRPr/>
            </a:lvl3pPr>
            <a:lvl4pPr marL="1828800" lvl="3" indent="-317500" algn="l">
              <a:lnSpc>
                <a:spcPct val="90000"/>
              </a:lnSpc>
              <a:spcBef>
                <a:spcPts val="500"/>
              </a:spcBef>
              <a:spcAft>
                <a:spcPts val="0"/>
              </a:spcAft>
              <a:buSzPts val="1400"/>
              <a:buChar char="•"/>
              <a:defRPr/>
            </a:lvl4pPr>
            <a:lvl5pPr marL="2286000" lvl="4" indent="-317500" algn="l">
              <a:lnSpc>
                <a:spcPct val="90000"/>
              </a:lnSpc>
              <a:spcBef>
                <a:spcPts val="500"/>
              </a:spcBef>
              <a:spcAft>
                <a:spcPts val="0"/>
              </a:spcAft>
              <a:buSzPts val="1400"/>
              <a:buChar char="•"/>
              <a:defRPr/>
            </a:lvl5pPr>
            <a:lvl6pPr marL="2743200" lvl="5" indent="-317500" algn="l">
              <a:lnSpc>
                <a:spcPct val="90000"/>
              </a:lnSpc>
              <a:spcBef>
                <a:spcPts val="500"/>
              </a:spcBef>
              <a:spcAft>
                <a:spcPts val="0"/>
              </a:spcAft>
              <a:buSzPts val="1400"/>
              <a:buChar char="•"/>
              <a:defRPr/>
            </a:lvl6pPr>
            <a:lvl7pPr marL="3200400" lvl="6" indent="-317500" algn="l">
              <a:lnSpc>
                <a:spcPct val="90000"/>
              </a:lnSpc>
              <a:spcBef>
                <a:spcPts val="500"/>
              </a:spcBef>
              <a:spcAft>
                <a:spcPts val="0"/>
              </a:spcAft>
              <a:buSzPts val="1400"/>
              <a:buChar char="•"/>
              <a:defRPr/>
            </a:lvl7pPr>
            <a:lvl8pPr marL="3657600" lvl="7" indent="-317500" algn="l">
              <a:lnSpc>
                <a:spcPct val="90000"/>
              </a:lnSpc>
              <a:spcBef>
                <a:spcPts val="500"/>
              </a:spcBef>
              <a:spcAft>
                <a:spcPts val="0"/>
              </a:spcAft>
              <a:buSzPts val="1400"/>
              <a:buChar char="•"/>
              <a:defRPr/>
            </a:lvl8pPr>
            <a:lvl9pPr marL="4114800" lvl="8" indent="-317500" algn="l">
              <a:lnSpc>
                <a:spcPct val="90000"/>
              </a:lnSpc>
              <a:spcBef>
                <a:spcPts val="500"/>
              </a:spcBef>
              <a:spcAft>
                <a:spcPts val="0"/>
              </a:spcAft>
              <a:buSzPts val="1400"/>
              <a:buChar char="•"/>
              <a:defRPr/>
            </a:lvl9pPr>
          </a:lstStyle>
          <a:p>
            <a:endParaRPr/>
          </a:p>
        </p:txBody>
      </p:sp>
      <p:sp>
        <p:nvSpPr>
          <p:cNvPr id="236" name="Google Shape;236;p4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237" name="Google Shape;237;p4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238" name="Google Shape;238;p46"/>
          <p:cNvSpPr txBox="1">
            <a:spLocks noGrp="1"/>
          </p:cNvSpPr>
          <p:nvPr>
            <p:ph type="sldNum" idx="12"/>
          </p:nvPr>
        </p:nvSpPr>
        <p:spPr>
          <a:xfrm>
            <a:off x="4488166" y="4905375"/>
            <a:ext cx="200700" cy="2154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タイトル スライド 3">
  <p:cSld name="タイトル スライド 3">
    <p:spTree>
      <p:nvGrpSpPr>
        <p:cNvPr id="1" name="Shape 239"/>
        <p:cNvGrpSpPr/>
        <p:nvPr/>
      </p:nvGrpSpPr>
      <p:grpSpPr>
        <a:xfrm>
          <a:off x="0" y="0"/>
          <a:ext cx="0" cy="0"/>
          <a:chOff x="0" y="0"/>
          <a:chExt cx="0" cy="0"/>
        </a:xfrm>
      </p:grpSpPr>
      <p:sp>
        <p:nvSpPr>
          <p:cNvPr id="240" name="Google Shape;240;p47"/>
          <p:cNvSpPr txBox="1">
            <a:spLocks noGrp="1"/>
          </p:cNvSpPr>
          <p:nvPr>
            <p:ph type="ctrTitle"/>
          </p:nvPr>
        </p:nvSpPr>
        <p:spPr>
          <a:xfrm>
            <a:off x="685800" y="841772"/>
            <a:ext cx="77724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alibri"/>
              <a:buNone/>
              <a:defRPr sz="6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1" name="Google Shape;241;p47"/>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a:lnSpc>
                <a:spcPct val="90000"/>
              </a:lnSpc>
              <a:spcBef>
                <a:spcPts val="1000"/>
              </a:spcBef>
              <a:spcAft>
                <a:spcPts val="0"/>
              </a:spcAft>
              <a:buClr>
                <a:schemeClr val="dk1"/>
              </a:buClr>
              <a:buSzPts val="1800"/>
              <a:buNone/>
              <a:defRPr sz="2400"/>
            </a:lvl1pPr>
            <a:lvl2pPr lvl="1" algn="ctr">
              <a:lnSpc>
                <a:spcPct val="90000"/>
              </a:lnSpc>
              <a:spcBef>
                <a:spcPts val="500"/>
              </a:spcBef>
              <a:spcAft>
                <a:spcPts val="0"/>
              </a:spcAft>
              <a:buClr>
                <a:schemeClr val="dk1"/>
              </a:buClr>
              <a:buSzPts val="1500"/>
              <a:buNone/>
              <a:defRPr sz="2000"/>
            </a:lvl2pPr>
            <a:lvl3pPr lvl="2" algn="ctr">
              <a:lnSpc>
                <a:spcPct val="90000"/>
              </a:lnSpc>
              <a:spcBef>
                <a:spcPts val="500"/>
              </a:spcBef>
              <a:spcAft>
                <a:spcPts val="0"/>
              </a:spcAft>
              <a:buClr>
                <a:schemeClr val="dk1"/>
              </a:buClr>
              <a:buSzPts val="1400"/>
              <a:buNone/>
              <a:defRPr sz="1800"/>
            </a:lvl3pPr>
            <a:lvl4pPr lvl="3" algn="ctr">
              <a:lnSpc>
                <a:spcPct val="90000"/>
              </a:lnSpc>
              <a:spcBef>
                <a:spcPts val="500"/>
              </a:spcBef>
              <a:spcAft>
                <a:spcPts val="0"/>
              </a:spcAft>
              <a:buClr>
                <a:schemeClr val="dk1"/>
              </a:buClr>
              <a:buSzPts val="1200"/>
              <a:buNone/>
              <a:defRPr sz="1600"/>
            </a:lvl4pPr>
            <a:lvl5pPr lvl="4" algn="ctr">
              <a:lnSpc>
                <a:spcPct val="90000"/>
              </a:lnSpc>
              <a:spcBef>
                <a:spcPts val="500"/>
              </a:spcBef>
              <a:spcAft>
                <a:spcPts val="0"/>
              </a:spcAft>
              <a:buClr>
                <a:schemeClr val="dk1"/>
              </a:buClr>
              <a:buSzPts val="1200"/>
              <a:buNone/>
              <a:defRPr sz="1600"/>
            </a:lvl5pPr>
            <a:lvl6pPr lvl="5" algn="ctr">
              <a:lnSpc>
                <a:spcPct val="90000"/>
              </a:lnSpc>
              <a:spcBef>
                <a:spcPts val="500"/>
              </a:spcBef>
              <a:spcAft>
                <a:spcPts val="0"/>
              </a:spcAft>
              <a:buClr>
                <a:schemeClr val="dk1"/>
              </a:buClr>
              <a:buSzPts val="1200"/>
              <a:buNone/>
              <a:defRPr sz="1600"/>
            </a:lvl6pPr>
            <a:lvl7pPr lvl="6" algn="ctr">
              <a:lnSpc>
                <a:spcPct val="90000"/>
              </a:lnSpc>
              <a:spcBef>
                <a:spcPts val="500"/>
              </a:spcBef>
              <a:spcAft>
                <a:spcPts val="0"/>
              </a:spcAft>
              <a:buClr>
                <a:schemeClr val="dk1"/>
              </a:buClr>
              <a:buSzPts val="1200"/>
              <a:buNone/>
              <a:defRPr sz="1600"/>
            </a:lvl7pPr>
            <a:lvl8pPr lvl="7" algn="ctr">
              <a:lnSpc>
                <a:spcPct val="90000"/>
              </a:lnSpc>
              <a:spcBef>
                <a:spcPts val="500"/>
              </a:spcBef>
              <a:spcAft>
                <a:spcPts val="0"/>
              </a:spcAft>
              <a:buClr>
                <a:schemeClr val="dk1"/>
              </a:buClr>
              <a:buSzPts val="1200"/>
              <a:buNone/>
              <a:defRPr sz="1600"/>
            </a:lvl8pPr>
            <a:lvl9pPr lvl="8" algn="ctr">
              <a:lnSpc>
                <a:spcPct val="90000"/>
              </a:lnSpc>
              <a:spcBef>
                <a:spcPts val="500"/>
              </a:spcBef>
              <a:spcAft>
                <a:spcPts val="0"/>
              </a:spcAft>
              <a:buClr>
                <a:schemeClr val="dk1"/>
              </a:buClr>
              <a:buSzPts val="1200"/>
              <a:buNone/>
              <a:defRPr sz="1600"/>
            </a:lvl9pPr>
          </a:lstStyle>
          <a:p>
            <a:endParaRPr/>
          </a:p>
        </p:txBody>
      </p:sp>
      <p:sp>
        <p:nvSpPr>
          <p:cNvPr id="242" name="Google Shape;242;p4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243" name="Google Shape;243;p4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244" name="Google Shape;244;p4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タイトル&amp;サブタイトル 5">
  <p:cSld name="タイトル&amp;サブタイトル 5">
    <p:spTree>
      <p:nvGrpSpPr>
        <p:cNvPr id="1" name="Shape 245"/>
        <p:cNvGrpSpPr/>
        <p:nvPr/>
      </p:nvGrpSpPr>
      <p:grpSpPr>
        <a:xfrm>
          <a:off x="0" y="0"/>
          <a:ext cx="0" cy="0"/>
          <a:chOff x="0" y="0"/>
          <a:chExt cx="0" cy="0"/>
        </a:xfrm>
      </p:grpSpPr>
      <p:sp>
        <p:nvSpPr>
          <p:cNvPr id="246" name="Google Shape;246;p48"/>
          <p:cNvSpPr txBox="1">
            <a:spLocks noGrp="1"/>
          </p:cNvSpPr>
          <p:nvPr>
            <p:ph type="title"/>
          </p:nvPr>
        </p:nvSpPr>
        <p:spPr>
          <a:xfrm>
            <a:off x="666750" y="862013"/>
            <a:ext cx="7810500" cy="1743000"/>
          </a:xfrm>
          <a:prstGeom prst="rect">
            <a:avLst/>
          </a:prstGeom>
          <a:noFill/>
          <a:ln>
            <a:noFill/>
          </a:ln>
        </p:spPr>
        <p:txBody>
          <a:bodyPr spcFirstLastPara="1" wrap="square" lIns="14300" tIns="14300" rIns="14300" bIns="14300" anchor="b" anchorCtr="0">
            <a:noAutofit/>
          </a:bodyPr>
          <a:lstStyle>
            <a:lvl1pPr lvl="0" algn="ctr">
              <a:lnSpc>
                <a:spcPct val="100000"/>
              </a:lnSpc>
              <a:spcBef>
                <a:spcPts val="0"/>
              </a:spcBef>
              <a:spcAft>
                <a:spcPts val="0"/>
              </a:spcAft>
              <a:buClr>
                <a:srgbClr val="000000"/>
              </a:buClr>
              <a:buSzPts val="500"/>
              <a:buNone/>
              <a:defRPr/>
            </a:lvl1pPr>
            <a:lvl2pPr lvl="1" algn="ctr">
              <a:lnSpc>
                <a:spcPct val="100000"/>
              </a:lnSpc>
              <a:spcBef>
                <a:spcPts val="0"/>
              </a:spcBef>
              <a:spcAft>
                <a:spcPts val="0"/>
              </a:spcAft>
              <a:buClr>
                <a:srgbClr val="000000"/>
              </a:buClr>
              <a:buSzPts val="500"/>
              <a:buNone/>
              <a:defRPr/>
            </a:lvl2pPr>
            <a:lvl3pPr lvl="2" algn="ctr">
              <a:lnSpc>
                <a:spcPct val="100000"/>
              </a:lnSpc>
              <a:spcBef>
                <a:spcPts val="0"/>
              </a:spcBef>
              <a:spcAft>
                <a:spcPts val="0"/>
              </a:spcAft>
              <a:buClr>
                <a:srgbClr val="000000"/>
              </a:buClr>
              <a:buSzPts val="500"/>
              <a:buNone/>
              <a:defRPr/>
            </a:lvl3pPr>
            <a:lvl4pPr lvl="3" algn="ctr">
              <a:lnSpc>
                <a:spcPct val="100000"/>
              </a:lnSpc>
              <a:spcBef>
                <a:spcPts val="0"/>
              </a:spcBef>
              <a:spcAft>
                <a:spcPts val="0"/>
              </a:spcAft>
              <a:buClr>
                <a:srgbClr val="000000"/>
              </a:buClr>
              <a:buSzPts val="500"/>
              <a:buNone/>
              <a:defRPr/>
            </a:lvl4pPr>
            <a:lvl5pPr lvl="4" algn="ctr">
              <a:lnSpc>
                <a:spcPct val="100000"/>
              </a:lnSpc>
              <a:spcBef>
                <a:spcPts val="0"/>
              </a:spcBef>
              <a:spcAft>
                <a:spcPts val="0"/>
              </a:spcAft>
              <a:buClr>
                <a:srgbClr val="000000"/>
              </a:buClr>
              <a:buSzPts val="500"/>
              <a:buNone/>
              <a:defRPr/>
            </a:lvl5pPr>
            <a:lvl6pPr lvl="5" algn="ctr">
              <a:lnSpc>
                <a:spcPct val="100000"/>
              </a:lnSpc>
              <a:spcBef>
                <a:spcPts val="0"/>
              </a:spcBef>
              <a:spcAft>
                <a:spcPts val="0"/>
              </a:spcAft>
              <a:buClr>
                <a:srgbClr val="000000"/>
              </a:buClr>
              <a:buSzPts val="500"/>
              <a:buNone/>
              <a:defRPr/>
            </a:lvl6pPr>
            <a:lvl7pPr lvl="6" algn="ctr">
              <a:lnSpc>
                <a:spcPct val="100000"/>
              </a:lnSpc>
              <a:spcBef>
                <a:spcPts val="0"/>
              </a:spcBef>
              <a:spcAft>
                <a:spcPts val="0"/>
              </a:spcAft>
              <a:buClr>
                <a:srgbClr val="000000"/>
              </a:buClr>
              <a:buSzPts val="500"/>
              <a:buNone/>
              <a:defRPr/>
            </a:lvl7pPr>
            <a:lvl8pPr lvl="7" algn="ctr">
              <a:lnSpc>
                <a:spcPct val="100000"/>
              </a:lnSpc>
              <a:spcBef>
                <a:spcPts val="0"/>
              </a:spcBef>
              <a:spcAft>
                <a:spcPts val="0"/>
              </a:spcAft>
              <a:buClr>
                <a:srgbClr val="000000"/>
              </a:buClr>
              <a:buSzPts val="500"/>
              <a:buNone/>
              <a:defRPr/>
            </a:lvl8pPr>
            <a:lvl9pPr lvl="8" algn="ctr">
              <a:lnSpc>
                <a:spcPct val="100000"/>
              </a:lnSpc>
              <a:spcBef>
                <a:spcPts val="0"/>
              </a:spcBef>
              <a:spcAft>
                <a:spcPts val="0"/>
              </a:spcAft>
              <a:buClr>
                <a:srgbClr val="000000"/>
              </a:buClr>
              <a:buSzPts val="500"/>
              <a:buNone/>
              <a:defRPr/>
            </a:lvl9pPr>
          </a:lstStyle>
          <a:p>
            <a:endParaRPr/>
          </a:p>
        </p:txBody>
      </p:sp>
      <p:sp>
        <p:nvSpPr>
          <p:cNvPr id="247" name="Google Shape;247;p48"/>
          <p:cNvSpPr txBox="1">
            <a:spLocks noGrp="1"/>
          </p:cNvSpPr>
          <p:nvPr>
            <p:ph type="body" idx="1"/>
          </p:nvPr>
        </p:nvSpPr>
        <p:spPr>
          <a:xfrm>
            <a:off x="666750" y="2652713"/>
            <a:ext cx="7810500" cy="595500"/>
          </a:xfrm>
          <a:prstGeom prst="rect">
            <a:avLst/>
          </a:prstGeom>
          <a:noFill/>
          <a:ln>
            <a:noFill/>
          </a:ln>
        </p:spPr>
        <p:txBody>
          <a:bodyPr spcFirstLastPara="1" wrap="square" lIns="14300" tIns="14300" rIns="14300" bIns="14300" anchor="t" anchorCtr="0">
            <a:noAutofit/>
          </a:bodyPr>
          <a:lstStyle>
            <a:lvl1pPr marL="457200" lvl="0" indent="-228600" algn="ctr">
              <a:lnSpc>
                <a:spcPct val="100000"/>
              </a:lnSpc>
              <a:spcBef>
                <a:spcPts val="0"/>
              </a:spcBef>
              <a:spcAft>
                <a:spcPts val="0"/>
              </a:spcAft>
              <a:buClr>
                <a:srgbClr val="000000"/>
              </a:buClr>
              <a:buSzPts val="1500"/>
              <a:buFont typeface="Arial"/>
              <a:buNone/>
              <a:defRPr sz="2000"/>
            </a:lvl1pPr>
            <a:lvl2pPr marL="914400" lvl="1" indent="-228600" algn="ctr">
              <a:lnSpc>
                <a:spcPct val="100000"/>
              </a:lnSpc>
              <a:spcBef>
                <a:spcPts val="0"/>
              </a:spcBef>
              <a:spcAft>
                <a:spcPts val="0"/>
              </a:spcAft>
              <a:buClr>
                <a:srgbClr val="000000"/>
              </a:buClr>
              <a:buSzPts val="1500"/>
              <a:buFont typeface="Arial"/>
              <a:buNone/>
              <a:defRPr sz="2000"/>
            </a:lvl2pPr>
            <a:lvl3pPr marL="1371600" lvl="2" indent="-228600" algn="ctr">
              <a:lnSpc>
                <a:spcPct val="100000"/>
              </a:lnSpc>
              <a:spcBef>
                <a:spcPts val="0"/>
              </a:spcBef>
              <a:spcAft>
                <a:spcPts val="0"/>
              </a:spcAft>
              <a:buClr>
                <a:srgbClr val="000000"/>
              </a:buClr>
              <a:buSzPts val="1500"/>
              <a:buFont typeface="Arial"/>
              <a:buNone/>
              <a:defRPr sz="2000"/>
            </a:lvl3pPr>
            <a:lvl4pPr marL="1828800" lvl="3" indent="-228600" algn="ctr">
              <a:lnSpc>
                <a:spcPct val="100000"/>
              </a:lnSpc>
              <a:spcBef>
                <a:spcPts val="0"/>
              </a:spcBef>
              <a:spcAft>
                <a:spcPts val="0"/>
              </a:spcAft>
              <a:buClr>
                <a:srgbClr val="000000"/>
              </a:buClr>
              <a:buSzPts val="1500"/>
              <a:buFont typeface="Arial"/>
              <a:buNone/>
              <a:defRPr sz="2000"/>
            </a:lvl4pPr>
            <a:lvl5pPr marL="2286000" lvl="4" indent="-228600" algn="ctr">
              <a:lnSpc>
                <a:spcPct val="100000"/>
              </a:lnSpc>
              <a:spcBef>
                <a:spcPts val="0"/>
              </a:spcBef>
              <a:spcAft>
                <a:spcPts val="0"/>
              </a:spcAft>
              <a:buClr>
                <a:srgbClr val="000000"/>
              </a:buClr>
              <a:buSzPts val="1500"/>
              <a:buFont typeface="Arial"/>
              <a:buNone/>
              <a:defRPr sz="2000"/>
            </a:lvl5pPr>
            <a:lvl6pPr marL="2743200" lvl="5" indent="-266700" algn="l">
              <a:lnSpc>
                <a:spcPct val="100000"/>
              </a:lnSpc>
              <a:spcBef>
                <a:spcPts val="2200"/>
              </a:spcBef>
              <a:spcAft>
                <a:spcPts val="0"/>
              </a:spcAft>
              <a:buClr>
                <a:srgbClr val="000000"/>
              </a:buClr>
              <a:buSzPts val="600"/>
              <a:buChar char="•"/>
              <a:defRPr/>
            </a:lvl6pPr>
            <a:lvl7pPr marL="3200400" lvl="6" indent="-266700" algn="l">
              <a:lnSpc>
                <a:spcPct val="100000"/>
              </a:lnSpc>
              <a:spcBef>
                <a:spcPts val="2200"/>
              </a:spcBef>
              <a:spcAft>
                <a:spcPts val="0"/>
              </a:spcAft>
              <a:buClr>
                <a:srgbClr val="000000"/>
              </a:buClr>
              <a:buSzPts val="600"/>
              <a:buChar char="•"/>
              <a:defRPr/>
            </a:lvl7pPr>
            <a:lvl8pPr marL="3657600" lvl="7" indent="-266700" algn="l">
              <a:lnSpc>
                <a:spcPct val="100000"/>
              </a:lnSpc>
              <a:spcBef>
                <a:spcPts val="2200"/>
              </a:spcBef>
              <a:spcAft>
                <a:spcPts val="0"/>
              </a:spcAft>
              <a:buClr>
                <a:srgbClr val="000000"/>
              </a:buClr>
              <a:buSzPts val="600"/>
              <a:buChar char="•"/>
              <a:defRPr/>
            </a:lvl8pPr>
            <a:lvl9pPr marL="4114800" lvl="8" indent="-266700" algn="l">
              <a:lnSpc>
                <a:spcPct val="100000"/>
              </a:lnSpc>
              <a:spcBef>
                <a:spcPts val="2200"/>
              </a:spcBef>
              <a:spcAft>
                <a:spcPts val="0"/>
              </a:spcAft>
              <a:buClr>
                <a:srgbClr val="000000"/>
              </a:buClr>
              <a:buSzPts val="600"/>
              <a:buChar char="•"/>
              <a:defRPr/>
            </a:lvl9pPr>
          </a:lstStyle>
          <a:p>
            <a:endParaRPr/>
          </a:p>
        </p:txBody>
      </p:sp>
      <p:sp>
        <p:nvSpPr>
          <p:cNvPr id="248" name="Google Shape;248;p48"/>
          <p:cNvSpPr txBox="1">
            <a:spLocks noGrp="1"/>
          </p:cNvSpPr>
          <p:nvPr>
            <p:ph type="sldNum" idx="12"/>
          </p:nvPr>
        </p:nvSpPr>
        <p:spPr>
          <a:xfrm>
            <a:off x="4481665" y="4905375"/>
            <a:ext cx="176100" cy="195300"/>
          </a:xfrm>
          <a:prstGeom prst="rect">
            <a:avLst/>
          </a:prstGeom>
          <a:noFill/>
          <a:ln>
            <a:noFill/>
          </a:ln>
        </p:spPr>
        <p:txBody>
          <a:bodyPr spcFirstLastPara="1" wrap="square" lIns="14300" tIns="14300" rIns="14300" bIns="14300" anchor="t" anchorCtr="0">
            <a:noAutofit/>
          </a:bodyPr>
          <a:lstStyle>
            <a:lvl1pPr marL="0" marR="0" lvl="0"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ja-JP"/>
              <a:t>‹#›</a:t>
            </a:fld>
            <a:endParaRPr>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タイトル&amp;サブタイトル 6">
  <p:cSld name="タイトル&amp;サブタイトル 6">
    <p:spTree>
      <p:nvGrpSpPr>
        <p:cNvPr id="1" name="Shape 249"/>
        <p:cNvGrpSpPr/>
        <p:nvPr/>
      </p:nvGrpSpPr>
      <p:grpSpPr>
        <a:xfrm>
          <a:off x="0" y="0"/>
          <a:ext cx="0" cy="0"/>
          <a:chOff x="0" y="0"/>
          <a:chExt cx="0" cy="0"/>
        </a:xfrm>
      </p:grpSpPr>
      <p:sp>
        <p:nvSpPr>
          <p:cNvPr id="250" name="Google Shape;250;p49"/>
          <p:cNvSpPr txBox="1">
            <a:spLocks noGrp="1"/>
          </p:cNvSpPr>
          <p:nvPr>
            <p:ph type="title"/>
          </p:nvPr>
        </p:nvSpPr>
        <p:spPr>
          <a:xfrm>
            <a:off x="666750" y="862013"/>
            <a:ext cx="7810500" cy="1743000"/>
          </a:xfrm>
          <a:prstGeom prst="rect">
            <a:avLst/>
          </a:prstGeom>
          <a:noFill/>
          <a:ln>
            <a:noFill/>
          </a:ln>
        </p:spPr>
        <p:txBody>
          <a:bodyPr spcFirstLastPara="1" wrap="square" lIns="14300" tIns="14300" rIns="14300" bIns="14300" anchor="b" anchorCtr="0">
            <a:noAutofit/>
          </a:bodyPr>
          <a:lstStyle>
            <a:lvl1pPr lvl="0" algn="ctr">
              <a:lnSpc>
                <a:spcPct val="100000"/>
              </a:lnSpc>
              <a:spcBef>
                <a:spcPts val="0"/>
              </a:spcBef>
              <a:spcAft>
                <a:spcPts val="0"/>
              </a:spcAft>
              <a:buClr>
                <a:srgbClr val="000000"/>
              </a:buClr>
              <a:buSzPts val="3200"/>
              <a:buFont typeface="Arial"/>
              <a:buNone/>
              <a:defRPr>
                <a:latin typeface="Arial"/>
                <a:ea typeface="Arial"/>
                <a:cs typeface="Arial"/>
                <a:sym typeface="Arial"/>
              </a:defRPr>
            </a:lvl1pPr>
            <a:lvl2pPr lvl="1" algn="ctr">
              <a:lnSpc>
                <a:spcPct val="100000"/>
              </a:lnSpc>
              <a:spcBef>
                <a:spcPts val="0"/>
              </a:spcBef>
              <a:spcAft>
                <a:spcPts val="0"/>
              </a:spcAft>
              <a:buClr>
                <a:srgbClr val="000000"/>
              </a:buClr>
              <a:buSzPts val="500"/>
              <a:buNone/>
              <a:defRPr/>
            </a:lvl2pPr>
            <a:lvl3pPr lvl="2" algn="ctr">
              <a:lnSpc>
                <a:spcPct val="100000"/>
              </a:lnSpc>
              <a:spcBef>
                <a:spcPts val="0"/>
              </a:spcBef>
              <a:spcAft>
                <a:spcPts val="0"/>
              </a:spcAft>
              <a:buClr>
                <a:srgbClr val="000000"/>
              </a:buClr>
              <a:buSzPts val="500"/>
              <a:buNone/>
              <a:defRPr/>
            </a:lvl3pPr>
            <a:lvl4pPr lvl="3" algn="ctr">
              <a:lnSpc>
                <a:spcPct val="100000"/>
              </a:lnSpc>
              <a:spcBef>
                <a:spcPts val="0"/>
              </a:spcBef>
              <a:spcAft>
                <a:spcPts val="0"/>
              </a:spcAft>
              <a:buClr>
                <a:srgbClr val="000000"/>
              </a:buClr>
              <a:buSzPts val="500"/>
              <a:buNone/>
              <a:defRPr/>
            </a:lvl4pPr>
            <a:lvl5pPr lvl="4" algn="ctr">
              <a:lnSpc>
                <a:spcPct val="100000"/>
              </a:lnSpc>
              <a:spcBef>
                <a:spcPts val="0"/>
              </a:spcBef>
              <a:spcAft>
                <a:spcPts val="0"/>
              </a:spcAft>
              <a:buClr>
                <a:srgbClr val="000000"/>
              </a:buClr>
              <a:buSzPts val="500"/>
              <a:buNone/>
              <a:defRPr/>
            </a:lvl5pPr>
            <a:lvl6pPr lvl="5" algn="ctr">
              <a:lnSpc>
                <a:spcPct val="100000"/>
              </a:lnSpc>
              <a:spcBef>
                <a:spcPts val="0"/>
              </a:spcBef>
              <a:spcAft>
                <a:spcPts val="0"/>
              </a:spcAft>
              <a:buClr>
                <a:srgbClr val="000000"/>
              </a:buClr>
              <a:buSzPts val="500"/>
              <a:buNone/>
              <a:defRPr/>
            </a:lvl6pPr>
            <a:lvl7pPr lvl="6" algn="ctr">
              <a:lnSpc>
                <a:spcPct val="100000"/>
              </a:lnSpc>
              <a:spcBef>
                <a:spcPts val="0"/>
              </a:spcBef>
              <a:spcAft>
                <a:spcPts val="0"/>
              </a:spcAft>
              <a:buClr>
                <a:srgbClr val="000000"/>
              </a:buClr>
              <a:buSzPts val="500"/>
              <a:buNone/>
              <a:defRPr/>
            </a:lvl7pPr>
            <a:lvl8pPr lvl="7" algn="ctr">
              <a:lnSpc>
                <a:spcPct val="100000"/>
              </a:lnSpc>
              <a:spcBef>
                <a:spcPts val="0"/>
              </a:spcBef>
              <a:spcAft>
                <a:spcPts val="0"/>
              </a:spcAft>
              <a:buClr>
                <a:srgbClr val="000000"/>
              </a:buClr>
              <a:buSzPts val="500"/>
              <a:buNone/>
              <a:defRPr/>
            </a:lvl8pPr>
            <a:lvl9pPr lvl="8" algn="ctr">
              <a:lnSpc>
                <a:spcPct val="100000"/>
              </a:lnSpc>
              <a:spcBef>
                <a:spcPts val="0"/>
              </a:spcBef>
              <a:spcAft>
                <a:spcPts val="0"/>
              </a:spcAft>
              <a:buClr>
                <a:srgbClr val="000000"/>
              </a:buClr>
              <a:buSzPts val="500"/>
              <a:buNone/>
              <a:defRPr/>
            </a:lvl9pPr>
          </a:lstStyle>
          <a:p>
            <a:endParaRPr/>
          </a:p>
        </p:txBody>
      </p:sp>
      <p:sp>
        <p:nvSpPr>
          <p:cNvPr id="251" name="Google Shape;251;p49"/>
          <p:cNvSpPr txBox="1">
            <a:spLocks noGrp="1"/>
          </p:cNvSpPr>
          <p:nvPr>
            <p:ph type="body" idx="1"/>
          </p:nvPr>
        </p:nvSpPr>
        <p:spPr>
          <a:xfrm>
            <a:off x="666750" y="2652713"/>
            <a:ext cx="7810500" cy="595500"/>
          </a:xfrm>
          <a:prstGeom prst="rect">
            <a:avLst/>
          </a:prstGeom>
          <a:noFill/>
          <a:ln>
            <a:noFill/>
          </a:ln>
        </p:spPr>
        <p:txBody>
          <a:bodyPr spcFirstLastPara="1" wrap="square" lIns="14300" tIns="14300" rIns="14300" bIns="14300" anchor="t" anchorCtr="0">
            <a:noAutofit/>
          </a:bodyPr>
          <a:lstStyle>
            <a:lvl1pPr marL="457200" lvl="0" indent="-228600" algn="ctr">
              <a:lnSpc>
                <a:spcPct val="100000"/>
              </a:lnSpc>
              <a:spcBef>
                <a:spcPts val="0"/>
              </a:spcBef>
              <a:spcAft>
                <a:spcPts val="0"/>
              </a:spcAft>
              <a:buClr>
                <a:srgbClr val="000000"/>
              </a:buClr>
              <a:buSzPts val="1500"/>
              <a:buFont typeface="Arial"/>
              <a:buNone/>
              <a:defRPr sz="2000">
                <a:latin typeface="Arial"/>
                <a:ea typeface="Arial"/>
                <a:cs typeface="Arial"/>
                <a:sym typeface="Arial"/>
              </a:defRPr>
            </a:lvl1pPr>
            <a:lvl2pPr marL="914400" lvl="1" indent="-228600" algn="ctr">
              <a:lnSpc>
                <a:spcPct val="100000"/>
              </a:lnSpc>
              <a:spcBef>
                <a:spcPts val="0"/>
              </a:spcBef>
              <a:spcAft>
                <a:spcPts val="0"/>
              </a:spcAft>
              <a:buClr>
                <a:srgbClr val="000000"/>
              </a:buClr>
              <a:buSzPts val="1500"/>
              <a:buFont typeface="Arial"/>
              <a:buNone/>
              <a:defRPr sz="2000">
                <a:latin typeface="Arial"/>
                <a:ea typeface="Arial"/>
                <a:cs typeface="Arial"/>
                <a:sym typeface="Arial"/>
              </a:defRPr>
            </a:lvl2pPr>
            <a:lvl3pPr marL="1371600" lvl="2" indent="-228600" algn="ctr">
              <a:lnSpc>
                <a:spcPct val="100000"/>
              </a:lnSpc>
              <a:spcBef>
                <a:spcPts val="0"/>
              </a:spcBef>
              <a:spcAft>
                <a:spcPts val="0"/>
              </a:spcAft>
              <a:buClr>
                <a:srgbClr val="000000"/>
              </a:buClr>
              <a:buSzPts val="1500"/>
              <a:buFont typeface="Arial"/>
              <a:buNone/>
              <a:defRPr sz="2000">
                <a:latin typeface="Arial"/>
                <a:ea typeface="Arial"/>
                <a:cs typeface="Arial"/>
                <a:sym typeface="Arial"/>
              </a:defRPr>
            </a:lvl3pPr>
            <a:lvl4pPr marL="1828800" lvl="3" indent="-228600" algn="ctr">
              <a:lnSpc>
                <a:spcPct val="100000"/>
              </a:lnSpc>
              <a:spcBef>
                <a:spcPts val="0"/>
              </a:spcBef>
              <a:spcAft>
                <a:spcPts val="0"/>
              </a:spcAft>
              <a:buClr>
                <a:srgbClr val="000000"/>
              </a:buClr>
              <a:buSzPts val="1500"/>
              <a:buFont typeface="Arial"/>
              <a:buNone/>
              <a:defRPr sz="2000">
                <a:latin typeface="Arial"/>
                <a:ea typeface="Arial"/>
                <a:cs typeface="Arial"/>
                <a:sym typeface="Arial"/>
              </a:defRPr>
            </a:lvl4pPr>
            <a:lvl5pPr marL="2286000" lvl="4" indent="-228600" algn="ctr">
              <a:lnSpc>
                <a:spcPct val="100000"/>
              </a:lnSpc>
              <a:spcBef>
                <a:spcPts val="0"/>
              </a:spcBef>
              <a:spcAft>
                <a:spcPts val="0"/>
              </a:spcAft>
              <a:buClr>
                <a:srgbClr val="000000"/>
              </a:buClr>
              <a:buSzPts val="1500"/>
              <a:buFont typeface="Arial"/>
              <a:buNone/>
              <a:defRPr sz="2000">
                <a:latin typeface="Arial"/>
                <a:ea typeface="Arial"/>
                <a:cs typeface="Arial"/>
                <a:sym typeface="Arial"/>
              </a:defRPr>
            </a:lvl5pPr>
            <a:lvl6pPr marL="2743200" lvl="5" indent="-266700" algn="l">
              <a:lnSpc>
                <a:spcPct val="100000"/>
              </a:lnSpc>
              <a:spcBef>
                <a:spcPts val="2200"/>
              </a:spcBef>
              <a:spcAft>
                <a:spcPts val="0"/>
              </a:spcAft>
              <a:buClr>
                <a:srgbClr val="000000"/>
              </a:buClr>
              <a:buSzPts val="600"/>
              <a:buChar char="•"/>
              <a:defRPr/>
            </a:lvl6pPr>
            <a:lvl7pPr marL="3200400" lvl="6" indent="-266700" algn="l">
              <a:lnSpc>
                <a:spcPct val="100000"/>
              </a:lnSpc>
              <a:spcBef>
                <a:spcPts val="2200"/>
              </a:spcBef>
              <a:spcAft>
                <a:spcPts val="0"/>
              </a:spcAft>
              <a:buClr>
                <a:srgbClr val="000000"/>
              </a:buClr>
              <a:buSzPts val="600"/>
              <a:buChar char="•"/>
              <a:defRPr/>
            </a:lvl7pPr>
            <a:lvl8pPr marL="3657600" lvl="7" indent="-266700" algn="l">
              <a:lnSpc>
                <a:spcPct val="100000"/>
              </a:lnSpc>
              <a:spcBef>
                <a:spcPts val="2200"/>
              </a:spcBef>
              <a:spcAft>
                <a:spcPts val="0"/>
              </a:spcAft>
              <a:buClr>
                <a:srgbClr val="000000"/>
              </a:buClr>
              <a:buSzPts val="600"/>
              <a:buChar char="•"/>
              <a:defRPr/>
            </a:lvl8pPr>
            <a:lvl9pPr marL="4114800" lvl="8" indent="-266700" algn="l">
              <a:lnSpc>
                <a:spcPct val="100000"/>
              </a:lnSpc>
              <a:spcBef>
                <a:spcPts val="2200"/>
              </a:spcBef>
              <a:spcAft>
                <a:spcPts val="0"/>
              </a:spcAft>
              <a:buClr>
                <a:srgbClr val="000000"/>
              </a:buClr>
              <a:buSzPts val="600"/>
              <a:buChar char="•"/>
              <a:defRPr/>
            </a:lvl9pPr>
          </a:lstStyle>
          <a:p>
            <a:endParaRPr/>
          </a:p>
        </p:txBody>
      </p:sp>
      <p:sp>
        <p:nvSpPr>
          <p:cNvPr id="252" name="Google Shape;252;p49"/>
          <p:cNvSpPr txBox="1">
            <a:spLocks noGrp="1"/>
          </p:cNvSpPr>
          <p:nvPr>
            <p:ph type="sldNum" idx="12"/>
          </p:nvPr>
        </p:nvSpPr>
        <p:spPr>
          <a:xfrm>
            <a:off x="4484637" y="4905375"/>
            <a:ext cx="170100" cy="172800"/>
          </a:xfrm>
          <a:prstGeom prst="rect">
            <a:avLst/>
          </a:prstGeom>
          <a:noFill/>
          <a:ln>
            <a:noFill/>
          </a:ln>
        </p:spPr>
        <p:txBody>
          <a:bodyPr spcFirstLastPara="1" wrap="square" lIns="14300" tIns="14300" rIns="14300" bIns="14300" anchor="t" anchorCtr="0">
            <a:noAutofit/>
          </a:bodyPr>
          <a:lstStyle>
            <a:lvl1pPr marL="0" marR="0" lvl="0" indent="0" algn="ctr">
              <a:lnSpc>
                <a:spcPct val="100000"/>
              </a:lnSpc>
              <a:spcBef>
                <a:spcPts val="0"/>
              </a:spcBef>
              <a:spcAft>
                <a:spcPts val="0"/>
              </a:spcAft>
              <a:buClr>
                <a:srgbClr val="000000"/>
              </a:buClr>
              <a:buSzPts val="7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7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7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7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7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7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7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7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7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ja-JP"/>
              <a:t>‹#›</a:t>
            </a:fld>
            <a:endParaRPr>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タイトル&amp;サブタイトル 8">
  <p:cSld name="タイトル&amp;サブタイトル 8">
    <p:spTree>
      <p:nvGrpSpPr>
        <p:cNvPr id="1" name="Shape 253"/>
        <p:cNvGrpSpPr/>
        <p:nvPr/>
      </p:nvGrpSpPr>
      <p:grpSpPr>
        <a:xfrm>
          <a:off x="0" y="0"/>
          <a:ext cx="0" cy="0"/>
          <a:chOff x="0" y="0"/>
          <a:chExt cx="0" cy="0"/>
        </a:xfrm>
      </p:grpSpPr>
      <p:sp>
        <p:nvSpPr>
          <p:cNvPr id="254" name="Google Shape;254;p50"/>
          <p:cNvSpPr txBox="1">
            <a:spLocks noGrp="1"/>
          </p:cNvSpPr>
          <p:nvPr>
            <p:ph type="title"/>
          </p:nvPr>
        </p:nvSpPr>
        <p:spPr>
          <a:xfrm>
            <a:off x="666750" y="862013"/>
            <a:ext cx="7810500" cy="1743000"/>
          </a:xfrm>
          <a:prstGeom prst="rect">
            <a:avLst/>
          </a:prstGeom>
          <a:noFill/>
          <a:ln>
            <a:noFill/>
          </a:ln>
        </p:spPr>
        <p:txBody>
          <a:bodyPr spcFirstLastPara="1" wrap="square" lIns="14300" tIns="14300" rIns="14300" bIns="14300" anchor="b" anchorCtr="0">
            <a:noAutofit/>
          </a:bodyPr>
          <a:lstStyle>
            <a:lvl1pPr lvl="0" algn="ctr">
              <a:lnSpc>
                <a:spcPct val="100000"/>
              </a:lnSpc>
              <a:spcBef>
                <a:spcPts val="0"/>
              </a:spcBef>
              <a:spcAft>
                <a:spcPts val="0"/>
              </a:spcAft>
              <a:buClr>
                <a:srgbClr val="000000"/>
              </a:buClr>
              <a:buSzPts val="500"/>
              <a:buNone/>
              <a:defRPr/>
            </a:lvl1pPr>
            <a:lvl2pPr lvl="1" algn="ctr">
              <a:lnSpc>
                <a:spcPct val="100000"/>
              </a:lnSpc>
              <a:spcBef>
                <a:spcPts val="0"/>
              </a:spcBef>
              <a:spcAft>
                <a:spcPts val="0"/>
              </a:spcAft>
              <a:buClr>
                <a:srgbClr val="000000"/>
              </a:buClr>
              <a:buSzPts val="500"/>
              <a:buNone/>
              <a:defRPr/>
            </a:lvl2pPr>
            <a:lvl3pPr lvl="2" algn="ctr">
              <a:lnSpc>
                <a:spcPct val="100000"/>
              </a:lnSpc>
              <a:spcBef>
                <a:spcPts val="0"/>
              </a:spcBef>
              <a:spcAft>
                <a:spcPts val="0"/>
              </a:spcAft>
              <a:buClr>
                <a:srgbClr val="000000"/>
              </a:buClr>
              <a:buSzPts val="500"/>
              <a:buNone/>
              <a:defRPr/>
            </a:lvl3pPr>
            <a:lvl4pPr lvl="3" algn="ctr">
              <a:lnSpc>
                <a:spcPct val="100000"/>
              </a:lnSpc>
              <a:spcBef>
                <a:spcPts val="0"/>
              </a:spcBef>
              <a:spcAft>
                <a:spcPts val="0"/>
              </a:spcAft>
              <a:buClr>
                <a:srgbClr val="000000"/>
              </a:buClr>
              <a:buSzPts val="500"/>
              <a:buNone/>
              <a:defRPr/>
            </a:lvl4pPr>
            <a:lvl5pPr lvl="4" algn="ctr">
              <a:lnSpc>
                <a:spcPct val="100000"/>
              </a:lnSpc>
              <a:spcBef>
                <a:spcPts val="0"/>
              </a:spcBef>
              <a:spcAft>
                <a:spcPts val="0"/>
              </a:spcAft>
              <a:buClr>
                <a:srgbClr val="000000"/>
              </a:buClr>
              <a:buSzPts val="500"/>
              <a:buNone/>
              <a:defRPr/>
            </a:lvl5pPr>
            <a:lvl6pPr lvl="5" algn="ctr">
              <a:lnSpc>
                <a:spcPct val="100000"/>
              </a:lnSpc>
              <a:spcBef>
                <a:spcPts val="0"/>
              </a:spcBef>
              <a:spcAft>
                <a:spcPts val="0"/>
              </a:spcAft>
              <a:buClr>
                <a:srgbClr val="000000"/>
              </a:buClr>
              <a:buSzPts val="500"/>
              <a:buNone/>
              <a:defRPr/>
            </a:lvl6pPr>
            <a:lvl7pPr lvl="6" algn="ctr">
              <a:lnSpc>
                <a:spcPct val="100000"/>
              </a:lnSpc>
              <a:spcBef>
                <a:spcPts val="0"/>
              </a:spcBef>
              <a:spcAft>
                <a:spcPts val="0"/>
              </a:spcAft>
              <a:buClr>
                <a:srgbClr val="000000"/>
              </a:buClr>
              <a:buSzPts val="500"/>
              <a:buNone/>
              <a:defRPr/>
            </a:lvl7pPr>
            <a:lvl8pPr lvl="7" algn="ctr">
              <a:lnSpc>
                <a:spcPct val="100000"/>
              </a:lnSpc>
              <a:spcBef>
                <a:spcPts val="0"/>
              </a:spcBef>
              <a:spcAft>
                <a:spcPts val="0"/>
              </a:spcAft>
              <a:buClr>
                <a:srgbClr val="000000"/>
              </a:buClr>
              <a:buSzPts val="500"/>
              <a:buNone/>
              <a:defRPr/>
            </a:lvl8pPr>
            <a:lvl9pPr lvl="8" algn="ctr">
              <a:lnSpc>
                <a:spcPct val="100000"/>
              </a:lnSpc>
              <a:spcBef>
                <a:spcPts val="0"/>
              </a:spcBef>
              <a:spcAft>
                <a:spcPts val="0"/>
              </a:spcAft>
              <a:buClr>
                <a:srgbClr val="000000"/>
              </a:buClr>
              <a:buSzPts val="500"/>
              <a:buNone/>
              <a:defRPr/>
            </a:lvl9pPr>
          </a:lstStyle>
          <a:p>
            <a:endParaRPr/>
          </a:p>
        </p:txBody>
      </p:sp>
      <p:sp>
        <p:nvSpPr>
          <p:cNvPr id="255" name="Google Shape;255;p50"/>
          <p:cNvSpPr txBox="1">
            <a:spLocks noGrp="1"/>
          </p:cNvSpPr>
          <p:nvPr>
            <p:ph type="body" idx="1"/>
          </p:nvPr>
        </p:nvSpPr>
        <p:spPr>
          <a:xfrm>
            <a:off x="666750" y="2652713"/>
            <a:ext cx="7810500" cy="595500"/>
          </a:xfrm>
          <a:prstGeom prst="rect">
            <a:avLst/>
          </a:prstGeom>
          <a:noFill/>
          <a:ln>
            <a:noFill/>
          </a:ln>
        </p:spPr>
        <p:txBody>
          <a:bodyPr spcFirstLastPara="1" wrap="square" lIns="14300" tIns="14300" rIns="14300" bIns="14300" anchor="t" anchorCtr="0">
            <a:noAutofit/>
          </a:bodyPr>
          <a:lstStyle>
            <a:lvl1pPr marL="457200" lvl="0" indent="-228600" algn="ctr">
              <a:lnSpc>
                <a:spcPct val="100000"/>
              </a:lnSpc>
              <a:spcBef>
                <a:spcPts val="0"/>
              </a:spcBef>
              <a:spcAft>
                <a:spcPts val="0"/>
              </a:spcAft>
              <a:buClr>
                <a:srgbClr val="000000"/>
              </a:buClr>
              <a:buSzPts val="1500"/>
              <a:buFont typeface="Arial"/>
              <a:buNone/>
              <a:defRPr sz="2000"/>
            </a:lvl1pPr>
            <a:lvl2pPr marL="914400" lvl="1" indent="-228600" algn="ctr">
              <a:lnSpc>
                <a:spcPct val="100000"/>
              </a:lnSpc>
              <a:spcBef>
                <a:spcPts val="0"/>
              </a:spcBef>
              <a:spcAft>
                <a:spcPts val="0"/>
              </a:spcAft>
              <a:buClr>
                <a:srgbClr val="000000"/>
              </a:buClr>
              <a:buSzPts val="1500"/>
              <a:buFont typeface="Arial"/>
              <a:buNone/>
              <a:defRPr sz="2000"/>
            </a:lvl2pPr>
            <a:lvl3pPr marL="1371600" lvl="2" indent="-228600" algn="ctr">
              <a:lnSpc>
                <a:spcPct val="100000"/>
              </a:lnSpc>
              <a:spcBef>
                <a:spcPts val="0"/>
              </a:spcBef>
              <a:spcAft>
                <a:spcPts val="0"/>
              </a:spcAft>
              <a:buClr>
                <a:srgbClr val="000000"/>
              </a:buClr>
              <a:buSzPts val="1500"/>
              <a:buFont typeface="Arial"/>
              <a:buNone/>
              <a:defRPr sz="2000"/>
            </a:lvl3pPr>
            <a:lvl4pPr marL="1828800" lvl="3" indent="-228600" algn="ctr">
              <a:lnSpc>
                <a:spcPct val="100000"/>
              </a:lnSpc>
              <a:spcBef>
                <a:spcPts val="0"/>
              </a:spcBef>
              <a:spcAft>
                <a:spcPts val="0"/>
              </a:spcAft>
              <a:buClr>
                <a:srgbClr val="000000"/>
              </a:buClr>
              <a:buSzPts val="1500"/>
              <a:buFont typeface="Arial"/>
              <a:buNone/>
              <a:defRPr sz="2000"/>
            </a:lvl4pPr>
            <a:lvl5pPr marL="2286000" lvl="4" indent="-228600" algn="ctr">
              <a:lnSpc>
                <a:spcPct val="100000"/>
              </a:lnSpc>
              <a:spcBef>
                <a:spcPts val="0"/>
              </a:spcBef>
              <a:spcAft>
                <a:spcPts val="0"/>
              </a:spcAft>
              <a:buClr>
                <a:srgbClr val="000000"/>
              </a:buClr>
              <a:buSzPts val="1500"/>
              <a:buFont typeface="Arial"/>
              <a:buNone/>
              <a:defRPr sz="2000"/>
            </a:lvl5pPr>
            <a:lvl6pPr marL="2743200" lvl="5" indent="-266700" algn="l">
              <a:lnSpc>
                <a:spcPct val="100000"/>
              </a:lnSpc>
              <a:spcBef>
                <a:spcPts val="2200"/>
              </a:spcBef>
              <a:spcAft>
                <a:spcPts val="0"/>
              </a:spcAft>
              <a:buClr>
                <a:srgbClr val="000000"/>
              </a:buClr>
              <a:buSzPts val="600"/>
              <a:buChar char="•"/>
              <a:defRPr/>
            </a:lvl6pPr>
            <a:lvl7pPr marL="3200400" lvl="6" indent="-266700" algn="l">
              <a:lnSpc>
                <a:spcPct val="100000"/>
              </a:lnSpc>
              <a:spcBef>
                <a:spcPts val="2200"/>
              </a:spcBef>
              <a:spcAft>
                <a:spcPts val="0"/>
              </a:spcAft>
              <a:buClr>
                <a:srgbClr val="000000"/>
              </a:buClr>
              <a:buSzPts val="600"/>
              <a:buChar char="•"/>
              <a:defRPr/>
            </a:lvl7pPr>
            <a:lvl8pPr marL="3657600" lvl="7" indent="-266700" algn="l">
              <a:lnSpc>
                <a:spcPct val="100000"/>
              </a:lnSpc>
              <a:spcBef>
                <a:spcPts val="2200"/>
              </a:spcBef>
              <a:spcAft>
                <a:spcPts val="0"/>
              </a:spcAft>
              <a:buClr>
                <a:srgbClr val="000000"/>
              </a:buClr>
              <a:buSzPts val="600"/>
              <a:buChar char="•"/>
              <a:defRPr/>
            </a:lvl8pPr>
            <a:lvl9pPr marL="4114800" lvl="8" indent="-266700" algn="l">
              <a:lnSpc>
                <a:spcPct val="100000"/>
              </a:lnSpc>
              <a:spcBef>
                <a:spcPts val="2200"/>
              </a:spcBef>
              <a:spcAft>
                <a:spcPts val="0"/>
              </a:spcAft>
              <a:buClr>
                <a:srgbClr val="000000"/>
              </a:buClr>
              <a:buSzPts val="600"/>
              <a:buChar char="•"/>
              <a:defRPr/>
            </a:lvl9pPr>
          </a:lstStyle>
          <a:p>
            <a:endParaRPr/>
          </a:p>
        </p:txBody>
      </p:sp>
      <p:sp>
        <p:nvSpPr>
          <p:cNvPr id="256" name="Google Shape;256;p50"/>
          <p:cNvSpPr txBox="1">
            <a:spLocks noGrp="1"/>
          </p:cNvSpPr>
          <p:nvPr>
            <p:ph type="sldNum" idx="12"/>
          </p:nvPr>
        </p:nvSpPr>
        <p:spPr>
          <a:xfrm>
            <a:off x="4481665" y="4905375"/>
            <a:ext cx="176100" cy="195300"/>
          </a:xfrm>
          <a:prstGeom prst="rect">
            <a:avLst/>
          </a:prstGeom>
          <a:noFill/>
          <a:ln>
            <a:noFill/>
          </a:ln>
        </p:spPr>
        <p:txBody>
          <a:bodyPr spcFirstLastPara="1" wrap="square" lIns="14300" tIns="14300" rIns="14300" bIns="14300" anchor="t" anchorCtr="0">
            <a:noAutofit/>
          </a:bodyPr>
          <a:lstStyle>
            <a:lvl1pPr marL="0" marR="0" lvl="0"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ja-JP"/>
              <a:t>‹#›</a:t>
            </a:fld>
            <a:endParaRPr>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タイトル&amp;サブタイトル 9">
  <p:cSld name="タイトル&amp;サブタイトル 9">
    <p:spTree>
      <p:nvGrpSpPr>
        <p:cNvPr id="1" name="Shape 257"/>
        <p:cNvGrpSpPr/>
        <p:nvPr/>
      </p:nvGrpSpPr>
      <p:grpSpPr>
        <a:xfrm>
          <a:off x="0" y="0"/>
          <a:ext cx="0" cy="0"/>
          <a:chOff x="0" y="0"/>
          <a:chExt cx="0" cy="0"/>
        </a:xfrm>
      </p:grpSpPr>
      <p:sp>
        <p:nvSpPr>
          <p:cNvPr id="258" name="Google Shape;258;p51"/>
          <p:cNvSpPr txBox="1">
            <a:spLocks noGrp="1"/>
          </p:cNvSpPr>
          <p:nvPr>
            <p:ph type="title"/>
          </p:nvPr>
        </p:nvSpPr>
        <p:spPr>
          <a:xfrm>
            <a:off x="666750" y="862013"/>
            <a:ext cx="7810500" cy="1743000"/>
          </a:xfrm>
          <a:prstGeom prst="rect">
            <a:avLst/>
          </a:prstGeom>
          <a:noFill/>
          <a:ln>
            <a:noFill/>
          </a:ln>
        </p:spPr>
        <p:txBody>
          <a:bodyPr spcFirstLastPara="1" wrap="square" lIns="14300" tIns="14300" rIns="14300" bIns="14300" anchor="b" anchorCtr="0">
            <a:noAutofit/>
          </a:bodyPr>
          <a:lstStyle>
            <a:lvl1pPr lvl="0" algn="ctr">
              <a:lnSpc>
                <a:spcPct val="100000"/>
              </a:lnSpc>
              <a:spcBef>
                <a:spcPts val="0"/>
              </a:spcBef>
              <a:spcAft>
                <a:spcPts val="0"/>
              </a:spcAft>
              <a:buClr>
                <a:srgbClr val="000000"/>
              </a:buClr>
              <a:buSzPts val="500"/>
              <a:buNone/>
              <a:defRPr/>
            </a:lvl1pPr>
            <a:lvl2pPr lvl="1" algn="ctr">
              <a:lnSpc>
                <a:spcPct val="100000"/>
              </a:lnSpc>
              <a:spcBef>
                <a:spcPts val="0"/>
              </a:spcBef>
              <a:spcAft>
                <a:spcPts val="0"/>
              </a:spcAft>
              <a:buClr>
                <a:srgbClr val="000000"/>
              </a:buClr>
              <a:buSzPts val="500"/>
              <a:buNone/>
              <a:defRPr/>
            </a:lvl2pPr>
            <a:lvl3pPr lvl="2" algn="ctr">
              <a:lnSpc>
                <a:spcPct val="100000"/>
              </a:lnSpc>
              <a:spcBef>
                <a:spcPts val="0"/>
              </a:spcBef>
              <a:spcAft>
                <a:spcPts val="0"/>
              </a:spcAft>
              <a:buClr>
                <a:srgbClr val="000000"/>
              </a:buClr>
              <a:buSzPts val="500"/>
              <a:buNone/>
              <a:defRPr/>
            </a:lvl3pPr>
            <a:lvl4pPr lvl="3" algn="ctr">
              <a:lnSpc>
                <a:spcPct val="100000"/>
              </a:lnSpc>
              <a:spcBef>
                <a:spcPts val="0"/>
              </a:spcBef>
              <a:spcAft>
                <a:spcPts val="0"/>
              </a:spcAft>
              <a:buClr>
                <a:srgbClr val="000000"/>
              </a:buClr>
              <a:buSzPts val="500"/>
              <a:buNone/>
              <a:defRPr/>
            </a:lvl4pPr>
            <a:lvl5pPr lvl="4" algn="ctr">
              <a:lnSpc>
                <a:spcPct val="100000"/>
              </a:lnSpc>
              <a:spcBef>
                <a:spcPts val="0"/>
              </a:spcBef>
              <a:spcAft>
                <a:spcPts val="0"/>
              </a:spcAft>
              <a:buClr>
                <a:srgbClr val="000000"/>
              </a:buClr>
              <a:buSzPts val="500"/>
              <a:buNone/>
              <a:defRPr/>
            </a:lvl5pPr>
            <a:lvl6pPr lvl="5" algn="ctr">
              <a:lnSpc>
                <a:spcPct val="100000"/>
              </a:lnSpc>
              <a:spcBef>
                <a:spcPts val="0"/>
              </a:spcBef>
              <a:spcAft>
                <a:spcPts val="0"/>
              </a:spcAft>
              <a:buClr>
                <a:srgbClr val="000000"/>
              </a:buClr>
              <a:buSzPts val="500"/>
              <a:buNone/>
              <a:defRPr/>
            </a:lvl6pPr>
            <a:lvl7pPr lvl="6" algn="ctr">
              <a:lnSpc>
                <a:spcPct val="100000"/>
              </a:lnSpc>
              <a:spcBef>
                <a:spcPts val="0"/>
              </a:spcBef>
              <a:spcAft>
                <a:spcPts val="0"/>
              </a:spcAft>
              <a:buClr>
                <a:srgbClr val="000000"/>
              </a:buClr>
              <a:buSzPts val="500"/>
              <a:buNone/>
              <a:defRPr/>
            </a:lvl7pPr>
            <a:lvl8pPr lvl="7" algn="ctr">
              <a:lnSpc>
                <a:spcPct val="100000"/>
              </a:lnSpc>
              <a:spcBef>
                <a:spcPts val="0"/>
              </a:spcBef>
              <a:spcAft>
                <a:spcPts val="0"/>
              </a:spcAft>
              <a:buClr>
                <a:srgbClr val="000000"/>
              </a:buClr>
              <a:buSzPts val="500"/>
              <a:buNone/>
              <a:defRPr/>
            </a:lvl8pPr>
            <a:lvl9pPr lvl="8" algn="ctr">
              <a:lnSpc>
                <a:spcPct val="100000"/>
              </a:lnSpc>
              <a:spcBef>
                <a:spcPts val="0"/>
              </a:spcBef>
              <a:spcAft>
                <a:spcPts val="0"/>
              </a:spcAft>
              <a:buClr>
                <a:srgbClr val="000000"/>
              </a:buClr>
              <a:buSzPts val="500"/>
              <a:buNone/>
              <a:defRPr/>
            </a:lvl9pPr>
          </a:lstStyle>
          <a:p>
            <a:endParaRPr/>
          </a:p>
        </p:txBody>
      </p:sp>
      <p:sp>
        <p:nvSpPr>
          <p:cNvPr id="259" name="Google Shape;259;p51"/>
          <p:cNvSpPr txBox="1">
            <a:spLocks noGrp="1"/>
          </p:cNvSpPr>
          <p:nvPr>
            <p:ph type="body" idx="1"/>
          </p:nvPr>
        </p:nvSpPr>
        <p:spPr>
          <a:xfrm>
            <a:off x="666750" y="2652713"/>
            <a:ext cx="7810500" cy="595500"/>
          </a:xfrm>
          <a:prstGeom prst="rect">
            <a:avLst/>
          </a:prstGeom>
          <a:noFill/>
          <a:ln>
            <a:noFill/>
          </a:ln>
        </p:spPr>
        <p:txBody>
          <a:bodyPr spcFirstLastPara="1" wrap="square" lIns="14300" tIns="14300" rIns="14300" bIns="14300" anchor="t" anchorCtr="0">
            <a:noAutofit/>
          </a:bodyPr>
          <a:lstStyle>
            <a:lvl1pPr marL="457200" lvl="0" indent="-228600" algn="ctr">
              <a:lnSpc>
                <a:spcPct val="100000"/>
              </a:lnSpc>
              <a:spcBef>
                <a:spcPts val="0"/>
              </a:spcBef>
              <a:spcAft>
                <a:spcPts val="0"/>
              </a:spcAft>
              <a:buClr>
                <a:srgbClr val="000000"/>
              </a:buClr>
              <a:buSzPts val="1500"/>
              <a:buFont typeface="Arial"/>
              <a:buNone/>
              <a:defRPr sz="2000"/>
            </a:lvl1pPr>
            <a:lvl2pPr marL="914400" lvl="1" indent="-228600" algn="ctr">
              <a:lnSpc>
                <a:spcPct val="100000"/>
              </a:lnSpc>
              <a:spcBef>
                <a:spcPts val="0"/>
              </a:spcBef>
              <a:spcAft>
                <a:spcPts val="0"/>
              </a:spcAft>
              <a:buClr>
                <a:srgbClr val="000000"/>
              </a:buClr>
              <a:buSzPts val="1500"/>
              <a:buFont typeface="Arial"/>
              <a:buNone/>
              <a:defRPr sz="2000"/>
            </a:lvl2pPr>
            <a:lvl3pPr marL="1371600" lvl="2" indent="-228600" algn="ctr">
              <a:lnSpc>
                <a:spcPct val="100000"/>
              </a:lnSpc>
              <a:spcBef>
                <a:spcPts val="0"/>
              </a:spcBef>
              <a:spcAft>
                <a:spcPts val="0"/>
              </a:spcAft>
              <a:buClr>
                <a:srgbClr val="000000"/>
              </a:buClr>
              <a:buSzPts val="1500"/>
              <a:buFont typeface="Arial"/>
              <a:buNone/>
              <a:defRPr sz="2000"/>
            </a:lvl3pPr>
            <a:lvl4pPr marL="1828800" lvl="3" indent="-228600" algn="ctr">
              <a:lnSpc>
                <a:spcPct val="100000"/>
              </a:lnSpc>
              <a:spcBef>
                <a:spcPts val="0"/>
              </a:spcBef>
              <a:spcAft>
                <a:spcPts val="0"/>
              </a:spcAft>
              <a:buClr>
                <a:srgbClr val="000000"/>
              </a:buClr>
              <a:buSzPts val="1500"/>
              <a:buFont typeface="Arial"/>
              <a:buNone/>
              <a:defRPr sz="2000"/>
            </a:lvl4pPr>
            <a:lvl5pPr marL="2286000" lvl="4" indent="-228600" algn="ctr">
              <a:lnSpc>
                <a:spcPct val="100000"/>
              </a:lnSpc>
              <a:spcBef>
                <a:spcPts val="0"/>
              </a:spcBef>
              <a:spcAft>
                <a:spcPts val="0"/>
              </a:spcAft>
              <a:buClr>
                <a:srgbClr val="000000"/>
              </a:buClr>
              <a:buSzPts val="1500"/>
              <a:buFont typeface="Arial"/>
              <a:buNone/>
              <a:defRPr sz="2000"/>
            </a:lvl5pPr>
            <a:lvl6pPr marL="2743200" lvl="5" indent="-266700" algn="l">
              <a:lnSpc>
                <a:spcPct val="100000"/>
              </a:lnSpc>
              <a:spcBef>
                <a:spcPts val="2200"/>
              </a:spcBef>
              <a:spcAft>
                <a:spcPts val="0"/>
              </a:spcAft>
              <a:buClr>
                <a:srgbClr val="000000"/>
              </a:buClr>
              <a:buSzPts val="600"/>
              <a:buChar char="•"/>
              <a:defRPr/>
            </a:lvl6pPr>
            <a:lvl7pPr marL="3200400" lvl="6" indent="-266700" algn="l">
              <a:lnSpc>
                <a:spcPct val="100000"/>
              </a:lnSpc>
              <a:spcBef>
                <a:spcPts val="2200"/>
              </a:spcBef>
              <a:spcAft>
                <a:spcPts val="0"/>
              </a:spcAft>
              <a:buClr>
                <a:srgbClr val="000000"/>
              </a:buClr>
              <a:buSzPts val="600"/>
              <a:buChar char="•"/>
              <a:defRPr/>
            </a:lvl7pPr>
            <a:lvl8pPr marL="3657600" lvl="7" indent="-266700" algn="l">
              <a:lnSpc>
                <a:spcPct val="100000"/>
              </a:lnSpc>
              <a:spcBef>
                <a:spcPts val="2200"/>
              </a:spcBef>
              <a:spcAft>
                <a:spcPts val="0"/>
              </a:spcAft>
              <a:buClr>
                <a:srgbClr val="000000"/>
              </a:buClr>
              <a:buSzPts val="600"/>
              <a:buChar char="•"/>
              <a:defRPr/>
            </a:lvl8pPr>
            <a:lvl9pPr marL="4114800" lvl="8" indent="-266700" algn="l">
              <a:lnSpc>
                <a:spcPct val="100000"/>
              </a:lnSpc>
              <a:spcBef>
                <a:spcPts val="2200"/>
              </a:spcBef>
              <a:spcAft>
                <a:spcPts val="0"/>
              </a:spcAft>
              <a:buClr>
                <a:srgbClr val="000000"/>
              </a:buClr>
              <a:buSzPts val="600"/>
              <a:buChar char="•"/>
              <a:defRPr/>
            </a:lvl9pPr>
          </a:lstStyle>
          <a:p>
            <a:endParaRPr/>
          </a:p>
        </p:txBody>
      </p:sp>
      <p:sp>
        <p:nvSpPr>
          <p:cNvPr id="260" name="Google Shape;260;p51"/>
          <p:cNvSpPr txBox="1">
            <a:spLocks noGrp="1"/>
          </p:cNvSpPr>
          <p:nvPr>
            <p:ph type="sldNum" idx="12"/>
          </p:nvPr>
        </p:nvSpPr>
        <p:spPr>
          <a:xfrm>
            <a:off x="4481665" y="4905375"/>
            <a:ext cx="176100" cy="195300"/>
          </a:xfrm>
          <a:prstGeom prst="rect">
            <a:avLst/>
          </a:prstGeom>
          <a:noFill/>
          <a:ln>
            <a:noFill/>
          </a:ln>
        </p:spPr>
        <p:txBody>
          <a:bodyPr spcFirstLastPara="1" wrap="square" lIns="14300" tIns="14300" rIns="14300" bIns="14300" anchor="t" anchorCtr="0">
            <a:noAutofit/>
          </a:bodyPr>
          <a:lstStyle>
            <a:lvl1pPr marL="0" marR="0" lvl="0"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7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ja-JP"/>
              <a:t>‹#›</a:t>
            </a:fld>
            <a:endParaRPr>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4500"/>
              <a:buFont typeface="Calibri"/>
              <a:buNone/>
              <a:defRPr sz="6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 name="Google Shape;37;p6"/>
          <p:cNvSpPr txBox="1">
            <a:spLocks noGrp="1"/>
          </p:cNvSpPr>
          <p:nvPr>
            <p:ph type="body" idx="1"/>
          </p:nvPr>
        </p:nvSpPr>
        <p:spPr>
          <a:xfrm>
            <a:off x="623888" y="3442098"/>
            <a:ext cx="7886700" cy="11253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1000"/>
              </a:spcBef>
              <a:spcAft>
                <a:spcPts val="0"/>
              </a:spcAft>
              <a:buClr>
                <a:schemeClr val="dk1"/>
              </a:buClr>
              <a:buSzPts val="1800"/>
              <a:buNone/>
              <a:defRPr sz="2400">
                <a:solidFill>
                  <a:schemeClr val="dk1"/>
                </a:solidFill>
              </a:defRPr>
            </a:lvl1pPr>
            <a:lvl2pPr marL="914400" lvl="1" indent="-228600" algn="l">
              <a:lnSpc>
                <a:spcPct val="90000"/>
              </a:lnSpc>
              <a:spcBef>
                <a:spcPts val="500"/>
              </a:spcBef>
              <a:spcAft>
                <a:spcPts val="0"/>
              </a:spcAft>
              <a:buClr>
                <a:srgbClr val="888888"/>
              </a:buClr>
              <a:buSzPts val="1500"/>
              <a:buNone/>
              <a:defRPr sz="2000">
                <a:solidFill>
                  <a:srgbClr val="888888"/>
                </a:solidFill>
              </a:defRPr>
            </a:lvl2pPr>
            <a:lvl3pPr marL="1371600" lvl="2" indent="-228600" algn="l">
              <a:lnSpc>
                <a:spcPct val="90000"/>
              </a:lnSpc>
              <a:spcBef>
                <a:spcPts val="500"/>
              </a:spcBef>
              <a:spcAft>
                <a:spcPts val="0"/>
              </a:spcAft>
              <a:buClr>
                <a:srgbClr val="888888"/>
              </a:buClr>
              <a:buSzPts val="1400"/>
              <a:buNone/>
              <a:defRPr sz="1800">
                <a:solidFill>
                  <a:srgbClr val="888888"/>
                </a:solidFill>
              </a:defRPr>
            </a:lvl3pPr>
            <a:lvl4pPr marL="1828800" lvl="3" indent="-228600" algn="l">
              <a:lnSpc>
                <a:spcPct val="90000"/>
              </a:lnSpc>
              <a:spcBef>
                <a:spcPts val="500"/>
              </a:spcBef>
              <a:spcAft>
                <a:spcPts val="0"/>
              </a:spcAft>
              <a:buClr>
                <a:srgbClr val="888888"/>
              </a:buClr>
              <a:buSzPts val="1200"/>
              <a:buNone/>
              <a:defRPr sz="1600">
                <a:solidFill>
                  <a:srgbClr val="888888"/>
                </a:solidFill>
              </a:defRPr>
            </a:lvl4pPr>
            <a:lvl5pPr marL="2286000" lvl="4" indent="-228600" algn="l">
              <a:lnSpc>
                <a:spcPct val="90000"/>
              </a:lnSpc>
              <a:spcBef>
                <a:spcPts val="500"/>
              </a:spcBef>
              <a:spcAft>
                <a:spcPts val="0"/>
              </a:spcAft>
              <a:buClr>
                <a:srgbClr val="888888"/>
              </a:buClr>
              <a:buSzPts val="1200"/>
              <a:buNone/>
              <a:defRPr sz="1600">
                <a:solidFill>
                  <a:srgbClr val="888888"/>
                </a:solidFill>
              </a:defRPr>
            </a:lvl5pPr>
            <a:lvl6pPr marL="2743200" lvl="5" indent="-228600" algn="l">
              <a:lnSpc>
                <a:spcPct val="90000"/>
              </a:lnSpc>
              <a:spcBef>
                <a:spcPts val="500"/>
              </a:spcBef>
              <a:spcAft>
                <a:spcPts val="0"/>
              </a:spcAft>
              <a:buClr>
                <a:srgbClr val="888888"/>
              </a:buClr>
              <a:buSzPts val="1200"/>
              <a:buNone/>
              <a:defRPr sz="1600">
                <a:solidFill>
                  <a:srgbClr val="888888"/>
                </a:solidFill>
              </a:defRPr>
            </a:lvl6pPr>
            <a:lvl7pPr marL="3200400" lvl="6" indent="-228600" algn="l">
              <a:lnSpc>
                <a:spcPct val="90000"/>
              </a:lnSpc>
              <a:spcBef>
                <a:spcPts val="500"/>
              </a:spcBef>
              <a:spcAft>
                <a:spcPts val="0"/>
              </a:spcAft>
              <a:buClr>
                <a:srgbClr val="888888"/>
              </a:buClr>
              <a:buSzPts val="1200"/>
              <a:buNone/>
              <a:defRPr sz="1600">
                <a:solidFill>
                  <a:srgbClr val="888888"/>
                </a:solidFill>
              </a:defRPr>
            </a:lvl7pPr>
            <a:lvl8pPr marL="3657600" lvl="7" indent="-228600" algn="l">
              <a:lnSpc>
                <a:spcPct val="90000"/>
              </a:lnSpc>
              <a:spcBef>
                <a:spcPts val="500"/>
              </a:spcBef>
              <a:spcAft>
                <a:spcPts val="0"/>
              </a:spcAft>
              <a:buClr>
                <a:srgbClr val="888888"/>
              </a:buClr>
              <a:buSzPts val="1200"/>
              <a:buNone/>
              <a:defRPr sz="1600">
                <a:solidFill>
                  <a:srgbClr val="888888"/>
                </a:solidFill>
              </a:defRPr>
            </a:lvl8pPr>
            <a:lvl9pPr marL="4114800" lvl="8" indent="-228600" algn="l">
              <a:lnSpc>
                <a:spcPct val="90000"/>
              </a:lnSpc>
              <a:spcBef>
                <a:spcPts val="500"/>
              </a:spcBef>
              <a:spcAft>
                <a:spcPts val="0"/>
              </a:spcAft>
              <a:buClr>
                <a:srgbClr val="888888"/>
              </a:buClr>
              <a:buSzPts val="1200"/>
              <a:buNone/>
              <a:defRPr sz="1600">
                <a:solidFill>
                  <a:srgbClr val="888888"/>
                </a:solidFill>
              </a:defRPr>
            </a:lvl9pPr>
          </a:lstStyle>
          <a:p>
            <a:endParaRPr/>
          </a:p>
        </p:txBody>
      </p:sp>
      <p:sp>
        <p:nvSpPr>
          <p:cNvPr id="38" name="Google Shape;38;p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39" name="Google Shape;39;p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40" name="Google Shape;40;p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空白 1">
  <p:cSld name="空白 1">
    <p:spTree>
      <p:nvGrpSpPr>
        <p:cNvPr id="1" name="Shape 261"/>
        <p:cNvGrpSpPr/>
        <p:nvPr/>
      </p:nvGrpSpPr>
      <p:grpSpPr>
        <a:xfrm>
          <a:off x="0" y="0"/>
          <a:ext cx="0" cy="0"/>
          <a:chOff x="0" y="0"/>
          <a:chExt cx="0" cy="0"/>
        </a:xfrm>
      </p:grpSpPr>
      <p:sp>
        <p:nvSpPr>
          <p:cNvPr id="262" name="Google Shape;262;p52"/>
          <p:cNvSpPr txBox="1">
            <a:spLocks noGrp="1"/>
          </p:cNvSpPr>
          <p:nvPr>
            <p:ph type="sldNum" idx="12"/>
          </p:nvPr>
        </p:nvSpPr>
        <p:spPr>
          <a:xfrm>
            <a:off x="4484637" y="4905375"/>
            <a:ext cx="170100" cy="172800"/>
          </a:xfrm>
          <a:prstGeom prst="rect">
            <a:avLst/>
          </a:prstGeom>
          <a:noFill/>
          <a:ln>
            <a:noFill/>
          </a:ln>
        </p:spPr>
        <p:txBody>
          <a:bodyPr spcFirstLastPara="1" wrap="square" lIns="14300" tIns="14300" rIns="14300" bIns="14300" anchor="t" anchorCtr="0">
            <a:noAutofit/>
          </a:bodyPr>
          <a:lstStyle>
            <a:lvl1pPr marL="0" marR="0" lvl="0" indent="0" algn="ctr">
              <a:lnSpc>
                <a:spcPct val="100000"/>
              </a:lnSpc>
              <a:spcBef>
                <a:spcPts val="0"/>
              </a:spcBef>
              <a:spcAft>
                <a:spcPts val="0"/>
              </a:spcAft>
              <a:buClr>
                <a:srgbClr val="000000"/>
              </a:buClr>
              <a:buSzPts val="7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7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7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7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7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7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7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7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700"/>
              <a:buFont typeface="Helvetica Neue Light"/>
              <a:buNone/>
              <a:defRPr sz="900" b="0" i="0" u="none" strike="noStrike" cap="none">
                <a:solidFill>
                  <a:srgbClr val="888888"/>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ja-JP"/>
              <a:t>‹#›</a:t>
            </a:fld>
            <a:endParaRPr>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タイトル スライド 4">
  <p:cSld name="タイトル スライド 4">
    <p:spTree>
      <p:nvGrpSpPr>
        <p:cNvPr id="1" name="Shape 263"/>
        <p:cNvGrpSpPr/>
        <p:nvPr/>
      </p:nvGrpSpPr>
      <p:grpSpPr>
        <a:xfrm>
          <a:off x="0" y="0"/>
          <a:ext cx="0" cy="0"/>
          <a:chOff x="0" y="0"/>
          <a:chExt cx="0" cy="0"/>
        </a:xfrm>
      </p:grpSpPr>
      <p:sp>
        <p:nvSpPr>
          <p:cNvPr id="264" name="Google Shape;264;p53"/>
          <p:cNvSpPr txBox="1">
            <a:spLocks noGrp="1"/>
          </p:cNvSpPr>
          <p:nvPr>
            <p:ph type="ctrTitle"/>
          </p:nvPr>
        </p:nvSpPr>
        <p:spPr>
          <a:xfrm>
            <a:off x="1143000" y="841772"/>
            <a:ext cx="6858000" cy="1790700"/>
          </a:xfrm>
          <a:prstGeom prst="rect">
            <a:avLst/>
          </a:prstGeom>
          <a:noFill/>
          <a:ln>
            <a:noFill/>
          </a:ln>
        </p:spPr>
        <p:txBody>
          <a:bodyPr spcFirstLastPara="1" wrap="square" lIns="51425" tIns="25700" rIns="51425" bIns="25700" anchor="b" anchorCtr="0">
            <a:noAutofit/>
          </a:bodyPr>
          <a:lstStyle>
            <a:lvl1pPr lvl="0" algn="ctr">
              <a:lnSpc>
                <a:spcPct val="90000"/>
              </a:lnSpc>
              <a:spcBef>
                <a:spcPts val="0"/>
              </a:spcBef>
              <a:spcAft>
                <a:spcPts val="0"/>
              </a:spcAft>
              <a:buClr>
                <a:schemeClr val="dk1"/>
              </a:buClr>
              <a:buSzPts val="34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5" name="Google Shape;265;p53"/>
          <p:cNvSpPr txBox="1">
            <a:spLocks noGrp="1"/>
          </p:cNvSpPr>
          <p:nvPr>
            <p:ph type="subTitle" idx="1"/>
          </p:nvPr>
        </p:nvSpPr>
        <p:spPr>
          <a:xfrm>
            <a:off x="1143000" y="2701528"/>
            <a:ext cx="6858000" cy="1241700"/>
          </a:xfrm>
          <a:prstGeom prst="rect">
            <a:avLst/>
          </a:prstGeom>
          <a:noFill/>
          <a:ln>
            <a:noFill/>
          </a:ln>
        </p:spPr>
        <p:txBody>
          <a:bodyPr spcFirstLastPara="1" wrap="square" lIns="51425" tIns="25700" rIns="51425" bIns="25700" anchor="t" anchorCtr="0">
            <a:noAutofit/>
          </a:bodyPr>
          <a:lstStyle>
            <a:lvl1pPr lvl="0" algn="ctr">
              <a:lnSpc>
                <a:spcPct val="90000"/>
              </a:lnSpc>
              <a:spcBef>
                <a:spcPts val="800"/>
              </a:spcBef>
              <a:spcAft>
                <a:spcPts val="0"/>
              </a:spcAft>
              <a:buClr>
                <a:schemeClr val="dk1"/>
              </a:buClr>
              <a:buSzPts val="1400"/>
              <a:buNone/>
              <a:defRPr sz="1800"/>
            </a:lvl1pPr>
            <a:lvl2pPr lvl="1" algn="ctr">
              <a:lnSpc>
                <a:spcPct val="90000"/>
              </a:lnSpc>
              <a:spcBef>
                <a:spcPts val="400"/>
              </a:spcBef>
              <a:spcAft>
                <a:spcPts val="0"/>
              </a:spcAft>
              <a:buClr>
                <a:schemeClr val="dk1"/>
              </a:buClr>
              <a:buSzPts val="1100"/>
              <a:buNone/>
              <a:defRPr sz="1500"/>
            </a:lvl2pPr>
            <a:lvl3pPr lvl="2" algn="ctr">
              <a:lnSpc>
                <a:spcPct val="90000"/>
              </a:lnSpc>
              <a:spcBef>
                <a:spcPts val="400"/>
              </a:spcBef>
              <a:spcAft>
                <a:spcPts val="0"/>
              </a:spcAft>
              <a:buClr>
                <a:schemeClr val="dk1"/>
              </a:buClr>
              <a:buSzPts val="1100"/>
              <a:buNone/>
              <a:defRPr sz="1400"/>
            </a:lvl3pPr>
            <a:lvl4pPr lvl="3" algn="ctr">
              <a:lnSpc>
                <a:spcPct val="90000"/>
              </a:lnSpc>
              <a:spcBef>
                <a:spcPts val="400"/>
              </a:spcBef>
              <a:spcAft>
                <a:spcPts val="0"/>
              </a:spcAft>
              <a:buClr>
                <a:schemeClr val="dk1"/>
              </a:buClr>
              <a:buSzPts val="900"/>
              <a:buNone/>
              <a:defRPr sz="1200"/>
            </a:lvl4pPr>
            <a:lvl5pPr lvl="4" algn="ctr">
              <a:lnSpc>
                <a:spcPct val="90000"/>
              </a:lnSpc>
              <a:spcBef>
                <a:spcPts val="400"/>
              </a:spcBef>
              <a:spcAft>
                <a:spcPts val="0"/>
              </a:spcAft>
              <a:buClr>
                <a:schemeClr val="dk1"/>
              </a:buClr>
              <a:buSzPts val="900"/>
              <a:buNone/>
              <a:defRPr sz="1200"/>
            </a:lvl5pPr>
            <a:lvl6pPr lvl="5" algn="ctr">
              <a:lnSpc>
                <a:spcPct val="90000"/>
              </a:lnSpc>
              <a:spcBef>
                <a:spcPts val="400"/>
              </a:spcBef>
              <a:spcAft>
                <a:spcPts val="0"/>
              </a:spcAft>
              <a:buClr>
                <a:schemeClr val="dk1"/>
              </a:buClr>
              <a:buSzPts val="900"/>
              <a:buNone/>
              <a:defRPr sz="1200"/>
            </a:lvl6pPr>
            <a:lvl7pPr lvl="6" algn="ctr">
              <a:lnSpc>
                <a:spcPct val="90000"/>
              </a:lnSpc>
              <a:spcBef>
                <a:spcPts val="400"/>
              </a:spcBef>
              <a:spcAft>
                <a:spcPts val="0"/>
              </a:spcAft>
              <a:buClr>
                <a:schemeClr val="dk1"/>
              </a:buClr>
              <a:buSzPts val="900"/>
              <a:buNone/>
              <a:defRPr sz="1200"/>
            </a:lvl7pPr>
            <a:lvl8pPr lvl="7" algn="ctr">
              <a:lnSpc>
                <a:spcPct val="90000"/>
              </a:lnSpc>
              <a:spcBef>
                <a:spcPts val="400"/>
              </a:spcBef>
              <a:spcAft>
                <a:spcPts val="0"/>
              </a:spcAft>
              <a:buClr>
                <a:schemeClr val="dk1"/>
              </a:buClr>
              <a:buSzPts val="900"/>
              <a:buNone/>
              <a:defRPr sz="1200"/>
            </a:lvl8pPr>
            <a:lvl9pPr lvl="8" algn="ctr">
              <a:lnSpc>
                <a:spcPct val="90000"/>
              </a:lnSpc>
              <a:spcBef>
                <a:spcPts val="400"/>
              </a:spcBef>
              <a:spcAft>
                <a:spcPts val="0"/>
              </a:spcAft>
              <a:buClr>
                <a:schemeClr val="dk1"/>
              </a:buClr>
              <a:buSzPts val="900"/>
              <a:buNone/>
              <a:defRPr sz="1200"/>
            </a:lvl9pPr>
          </a:lstStyle>
          <a:p>
            <a:endParaRPr/>
          </a:p>
        </p:txBody>
      </p:sp>
      <p:sp>
        <p:nvSpPr>
          <p:cNvPr id="266" name="Google Shape;266;p53"/>
          <p:cNvSpPr txBox="1">
            <a:spLocks noGrp="1"/>
          </p:cNvSpPr>
          <p:nvPr>
            <p:ph type="dt" idx="10"/>
          </p:nvPr>
        </p:nvSpPr>
        <p:spPr>
          <a:xfrm>
            <a:off x="628650" y="4767263"/>
            <a:ext cx="2057400" cy="273900"/>
          </a:xfrm>
          <a:prstGeom prst="rect">
            <a:avLst/>
          </a:prstGeom>
          <a:noFill/>
          <a:ln>
            <a:noFill/>
          </a:ln>
        </p:spPr>
        <p:txBody>
          <a:bodyPr spcFirstLastPara="1" wrap="square" lIns="51425" tIns="25700" rIns="51425" bIns="25700" anchor="ctr" anchorCtr="0">
            <a:noAutofit/>
          </a:bodyPr>
          <a:lstStyle>
            <a:lvl1pPr lvl="0" algn="l">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267" name="Google Shape;267;p53"/>
          <p:cNvSpPr txBox="1">
            <a:spLocks noGrp="1"/>
          </p:cNvSpPr>
          <p:nvPr>
            <p:ph type="ftr" idx="11"/>
          </p:nvPr>
        </p:nvSpPr>
        <p:spPr>
          <a:xfrm>
            <a:off x="3028950" y="4767263"/>
            <a:ext cx="3086100" cy="273900"/>
          </a:xfrm>
          <a:prstGeom prst="rect">
            <a:avLst/>
          </a:prstGeom>
          <a:noFill/>
          <a:ln>
            <a:noFill/>
          </a:ln>
        </p:spPr>
        <p:txBody>
          <a:bodyPr spcFirstLastPara="1" wrap="square" lIns="51425" tIns="25700" rIns="51425" bIns="25700" anchor="ctr" anchorCtr="0">
            <a:noAutofit/>
          </a:bodyPr>
          <a:lstStyle>
            <a:lvl1pPr lvl="0" algn="ctr">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268" name="Google Shape;268;p53"/>
          <p:cNvSpPr txBox="1">
            <a:spLocks noGrp="1"/>
          </p:cNvSpPr>
          <p:nvPr>
            <p:ph type="sldNum" idx="12"/>
          </p:nvPr>
        </p:nvSpPr>
        <p:spPr>
          <a:xfrm>
            <a:off x="6457950" y="4767263"/>
            <a:ext cx="2057400" cy="273900"/>
          </a:xfrm>
          <a:prstGeom prst="rect">
            <a:avLst/>
          </a:prstGeom>
          <a:noFill/>
          <a:ln>
            <a:noFill/>
          </a:ln>
        </p:spPr>
        <p:txBody>
          <a:bodyPr spcFirstLastPara="1" wrap="square" lIns="51425" tIns="25700" rIns="51425" bIns="2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タイトル &amp; サブタイトル">
  <p:cSld name="タイトル &amp; サブタイトル">
    <p:spTree>
      <p:nvGrpSpPr>
        <p:cNvPr id="1" name="Shape 269"/>
        <p:cNvGrpSpPr/>
        <p:nvPr/>
      </p:nvGrpSpPr>
      <p:grpSpPr>
        <a:xfrm>
          <a:off x="0" y="0"/>
          <a:ext cx="0" cy="0"/>
          <a:chOff x="0" y="0"/>
          <a:chExt cx="0" cy="0"/>
        </a:xfrm>
      </p:grpSpPr>
      <p:sp>
        <p:nvSpPr>
          <p:cNvPr id="270" name="Google Shape;270;p54"/>
          <p:cNvSpPr txBox="1">
            <a:spLocks noGrp="1"/>
          </p:cNvSpPr>
          <p:nvPr>
            <p:ph type="title"/>
          </p:nvPr>
        </p:nvSpPr>
        <p:spPr>
          <a:xfrm>
            <a:off x="892969" y="863947"/>
            <a:ext cx="7358100" cy="1741200"/>
          </a:xfrm>
          <a:prstGeom prst="rect">
            <a:avLst/>
          </a:prstGeom>
          <a:noFill/>
          <a:ln>
            <a:noFill/>
          </a:ln>
        </p:spPr>
        <p:txBody>
          <a:bodyPr spcFirstLastPara="1" wrap="square" lIns="24575" tIns="24575" rIns="24575" bIns="24575" anchor="b" anchorCtr="0">
            <a:noAutofit/>
          </a:bodyPr>
          <a:lstStyle>
            <a:lvl1pPr lvl="0" algn="ctr">
              <a:lnSpc>
                <a:spcPct val="100000"/>
              </a:lnSpc>
              <a:spcBef>
                <a:spcPts val="0"/>
              </a:spcBef>
              <a:spcAft>
                <a:spcPts val="0"/>
              </a:spcAft>
              <a:buClr>
                <a:srgbClr val="000000"/>
              </a:buClr>
              <a:buSzPts val="900"/>
              <a:buNone/>
              <a:defRPr/>
            </a:lvl1pPr>
            <a:lvl2pPr lvl="1" algn="ctr">
              <a:lnSpc>
                <a:spcPct val="100000"/>
              </a:lnSpc>
              <a:spcBef>
                <a:spcPts val="0"/>
              </a:spcBef>
              <a:spcAft>
                <a:spcPts val="0"/>
              </a:spcAft>
              <a:buClr>
                <a:srgbClr val="000000"/>
              </a:buClr>
              <a:buSzPts val="900"/>
              <a:buNone/>
              <a:defRPr/>
            </a:lvl2pPr>
            <a:lvl3pPr lvl="2" algn="ctr">
              <a:lnSpc>
                <a:spcPct val="100000"/>
              </a:lnSpc>
              <a:spcBef>
                <a:spcPts val="0"/>
              </a:spcBef>
              <a:spcAft>
                <a:spcPts val="0"/>
              </a:spcAft>
              <a:buClr>
                <a:srgbClr val="000000"/>
              </a:buClr>
              <a:buSzPts val="900"/>
              <a:buNone/>
              <a:defRPr/>
            </a:lvl3pPr>
            <a:lvl4pPr lvl="3" algn="ctr">
              <a:lnSpc>
                <a:spcPct val="100000"/>
              </a:lnSpc>
              <a:spcBef>
                <a:spcPts val="0"/>
              </a:spcBef>
              <a:spcAft>
                <a:spcPts val="0"/>
              </a:spcAft>
              <a:buClr>
                <a:srgbClr val="000000"/>
              </a:buClr>
              <a:buSzPts val="900"/>
              <a:buNone/>
              <a:defRPr/>
            </a:lvl4pPr>
            <a:lvl5pPr lvl="4" algn="ctr">
              <a:lnSpc>
                <a:spcPct val="100000"/>
              </a:lnSpc>
              <a:spcBef>
                <a:spcPts val="0"/>
              </a:spcBef>
              <a:spcAft>
                <a:spcPts val="0"/>
              </a:spcAft>
              <a:buClr>
                <a:srgbClr val="000000"/>
              </a:buClr>
              <a:buSzPts val="900"/>
              <a:buNone/>
              <a:defRPr/>
            </a:lvl5pPr>
            <a:lvl6pPr lvl="5" algn="ctr">
              <a:lnSpc>
                <a:spcPct val="100000"/>
              </a:lnSpc>
              <a:spcBef>
                <a:spcPts val="0"/>
              </a:spcBef>
              <a:spcAft>
                <a:spcPts val="0"/>
              </a:spcAft>
              <a:buClr>
                <a:srgbClr val="000000"/>
              </a:buClr>
              <a:buSzPts val="900"/>
              <a:buNone/>
              <a:defRPr/>
            </a:lvl6pPr>
            <a:lvl7pPr lvl="6" algn="ctr">
              <a:lnSpc>
                <a:spcPct val="100000"/>
              </a:lnSpc>
              <a:spcBef>
                <a:spcPts val="0"/>
              </a:spcBef>
              <a:spcAft>
                <a:spcPts val="0"/>
              </a:spcAft>
              <a:buClr>
                <a:srgbClr val="000000"/>
              </a:buClr>
              <a:buSzPts val="900"/>
              <a:buNone/>
              <a:defRPr/>
            </a:lvl7pPr>
            <a:lvl8pPr lvl="7" algn="ctr">
              <a:lnSpc>
                <a:spcPct val="100000"/>
              </a:lnSpc>
              <a:spcBef>
                <a:spcPts val="0"/>
              </a:spcBef>
              <a:spcAft>
                <a:spcPts val="0"/>
              </a:spcAft>
              <a:buClr>
                <a:srgbClr val="000000"/>
              </a:buClr>
              <a:buSzPts val="900"/>
              <a:buNone/>
              <a:defRPr/>
            </a:lvl8pPr>
            <a:lvl9pPr lvl="8" algn="ctr">
              <a:lnSpc>
                <a:spcPct val="100000"/>
              </a:lnSpc>
              <a:spcBef>
                <a:spcPts val="0"/>
              </a:spcBef>
              <a:spcAft>
                <a:spcPts val="0"/>
              </a:spcAft>
              <a:buClr>
                <a:srgbClr val="000000"/>
              </a:buClr>
              <a:buSzPts val="900"/>
              <a:buNone/>
              <a:defRPr/>
            </a:lvl9pPr>
          </a:lstStyle>
          <a:p>
            <a:endParaRPr/>
          </a:p>
        </p:txBody>
      </p:sp>
      <p:sp>
        <p:nvSpPr>
          <p:cNvPr id="271" name="Google Shape;271;p54"/>
          <p:cNvSpPr txBox="1">
            <a:spLocks noGrp="1"/>
          </p:cNvSpPr>
          <p:nvPr>
            <p:ph type="body" idx="1"/>
          </p:nvPr>
        </p:nvSpPr>
        <p:spPr>
          <a:xfrm>
            <a:off x="892969" y="2652117"/>
            <a:ext cx="7358100" cy="596100"/>
          </a:xfrm>
          <a:prstGeom prst="rect">
            <a:avLst/>
          </a:prstGeom>
          <a:noFill/>
          <a:ln>
            <a:noFill/>
          </a:ln>
        </p:spPr>
        <p:txBody>
          <a:bodyPr spcFirstLastPara="1" wrap="square" lIns="24575" tIns="24575" rIns="24575" bIns="24575" anchor="t" anchorCtr="0">
            <a:noAutofit/>
          </a:bodyPr>
          <a:lstStyle>
            <a:lvl1pPr marL="457200" lvl="0" indent="-228600" algn="ctr">
              <a:lnSpc>
                <a:spcPct val="100000"/>
              </a:lnSpc>
              <a:spcBef>
                <a:spcPts val="0"/>
              </a:spcBef>
              <a:spcAft>
                <a:spcPts val="0"/>
              </a:spcAft>
              <a:buClr>
                <a:srgbClr val="000000"/>
              </a:buClr>
              <a:buSzPts val="1600"/>
              <a:buFont typeface="Arial"/>
              <a:buNone/>
              <a:defRPr sz="2100"/>
            </a:lvl1pPr>
            <a:lvl2pPr marL="914400" lvl="1" indent="-228600" algn="ctr">
              <a:lnSpc>
                <a:spcPct val="100000"/>
              </a:lnSpc>
              <a:spcBef>
                <a:spcPts val="0"/>
              </a:spcBef>
              <a:spcAft>
                <a:spcPts val="0"/>
              </a:spcAft>
              <a:buClr>
                <a:srgbClr val="000000"/>
              </a:buClr>
              <a:buSzPts val="1600"/>
              <a:buFont typeface="Arial"/>
              <a:buNone/>
              <a:defRPr sz="2100"/>
            </a:lvl2pPr>
            <a:lvl3pPr marL="1371600" lvl="2" indent="-228600" algn="ctr">
              <a:lnSpc>
                <a:spcPct val="100000"/>
              </a:lnSpc>
              <a:spcBef>
                <a:spcPts val="0"/>
              </a:spcBef>
              <a:spcAft>
                <a:spcPts val="0"/>
              </a:spcAft>
              <a:buClr>
                <a:srgbClr val="000000"/>
              </a:buClr>
              <a:buSzPts val="1600"/>
              <a:buFont typeface="Arial"/>
              <a:buNone/>
              <a:defRPr sz="2100"/>
            </a:lvl3pPr>
            <a:lvl4pPr marL="1828800" lvl="3" indent="-228600" algn="ctr">
              <a:lnSpc>
                <a:spcPct val="100000"/>
              </a:lnSpc>
              <a:spcBef>
                <a:spcPts val="0"/>
              </a:spcBef>
              <a:spcAft>
                <a:spcPts val="0"/>
              </a:spcAft>
              <a:buClr>
                <a:srgbClr val="000000"/>
              </a:buClr>
              <a:buSzPts val="1600"/>
              <a:buFont typeface="Arial"/>
              <a:buNone/>
              <a:defRPr sz="2100"/>
            </a:lvl4pPr>
            <a:lvl5pPr marL="2286000" lvl="4" indent="-228600" algn="ctr">
              <a:lnSpc>
                <a:spcPct val="100000"/>
              </a:lnSpc>
              <a:spcBef>
                <a:spcPts val="0"/>
              </a:spcBef>
              <a:spcAft>
                <a:spcPts val="0"/>
              </a:spcAft>
              <a:buClr>
                <a:srgbClr val="000000"/>
              </a:buClr>
              <a:buSzPts val="1600"/>
              <a:buFont typeface="Arial"/>
              <a:buNone/>
              <a:defRPr sz="2100"/>
            </a:lvl5pPr>
            <a:lvl6pPr marL="2743200" lvl="5" indent="-273050" algn="l">
              <a:lnSpc>
                <a:spcPct val="100000"/>
              </a:lnSpc>
              <a:spcBef>
                <a:spcPts val="2700"/>
              </a:spcBef>
              <a:spcAft>
                <a:spcPts val="0"/>
              </a:spcAft>
              <a:buClr>
                <a:srgbClr val="000000"/>
              </a:buClr>
              <a:buSzPts val="700"/>
              <a:buChar char="•"/>
              <a:defRPr/>
            </a:lvl6pPr>
            <a:lvl7pPr marL="3200400" lvl="6" indent="-273050" algn="l">
              <a:lnSpc>
                <a:spcPct val="100000"/>
              </a:lnSpc>
              <a:spcBef>
                <a:spcPts val="2700"/>
              </a:spcBef>
              <a:spcAft>
                <a:spcPts val="0"/>
              </a:spcAft>
              <a:buClr>
                <a:srgbClr val="000000"/>
              </a:buClr>
              <a:buSzPts val="700"/>
              <a:buChar char="•"/>
              <a:defRPr/>
            </a:lvl7pPr>
            <a:lvl8pPr marL="3657600" lvl="7" indent="-273050" algn="l">
              <a:lnSpc>
                <a:spcPct val="100000"/>
              </a:lnSpc>
              <a:spcBef>
                <a:spcPts val="2700"/>
              </a:spcBef>
              <a:spcAft>
                <a:spcPts val="0"/>
              </a:spcAft>
              <a:buClr>
                <a:srgbClr val="000000"/>
              </a:buClr>
              <a:buSzPts val="700"/>
              <a:buChar char="•"/>
              <a:defRPr/>
            </a:lvl8pPr>
            <a:lvl9pPr marL="4114800" lvl="8" indent="-273050" algn="l">
              <a:lnSpc>
                <a:spcPct val="100000"/>
              </a:lnSpc>
              <a:spcBef>
                <a:spcPts val="2700"/>
              </a:spcBef>
              <a:spcAft>
                <a:spcPts val="0"/>
              </a:spcAft>
              <a:buClr>
                <a:srgbClr val="000000"/>
              </a:buClr>
              <a:buSzPts val="700"/>
              <a:buChar char="•"/>
              <a:defRPr/>
            </a:lvl9pPr>
          </a:lstStyle>
          <a:p>
            <a:endParaRPr/>
          </a:p>
        </p:txBody>
      </p:sp>
      <p:sp>
        <p:nvSpPr>
          <p:cNvPr id="272" name="Google Shape;272;p54"/>
          <p:cNvSpPr txBox="1">
            <a:spLocks noGrp="1"/>
          </p:cNvSpPr>
          <p:nvPr>
            <p:ph type="sldNum" idx="12"/>
          </p:nvPr>
        </p:nvSpPr>
        <p:spPr>
          <a:xfrm>
            <a:off x="4421749" y="4878958"/>
            <a:ext cx="291600" cy="174300"/>
          </a:xfrm>
          <a:prstGeom prst="rect">
            <a:avLst/>
          </a:prstGeom>
          <a:noFill/>
          <a:ln>
            <a:noFill/>
          </a:ln>
        </p:spPr>
        <p:txBody>
          <a:bodyPr spcFirstLastPara="1" wrap="square" lIns="24575" tIns="24575" rIns="24575" bIns="24575" anchor="t" anchorCtr="0">
            <a:noAutofit/>
          </a:bodyPr>
          <a:lstStyle>
            <a:lvl1pPr marL="0" marR="0" lvl="0"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ja-JP"/>
              <a:t>‹#›</a:t>
            </a:fld>
            <a:endParaRPr sz="9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タイトル スライド 5">
  <p:cSld name="タイトル スライド 5">
    <p:spTree>
      <p:nvGrpSpPr>
        <p:cNvPr id="1" name="Shape 273"/>
        <p:cNvGrpSpPr/>
        <p:nvPr/>
      </p:nvGrpSpPr>
      <p:grpSpPr>
        <a:xfrm>
          <a:off x="0" y="0"/>
          <a:ext cx="0" cy="0"/>
          <a:chOff x="0" y="0"/>
          <a:chExt cx="0" cy="0"/>
        </a:xfrm>
      </p:grpSpPr>
      <p:sp>
        <p:nvSpPr>
          <p:cNvPr id="274" name="Google Shape;274;p5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a:lnSpc>
                <a:spcPct val="100000"/>
              </a:lnSpc>
              <a:spcBef>
                <a:spcPts val="0"/>
              </a:spcBef>
              <a:spcAft>
                <a:spcPts val="0"/>
              </a:spcAft>
              <a:buClr>
                <a:schemeClr val="dk1"/>
              </a:buClr>
              <a:buSzPts val="1100"/>
              <a:buFont typeface="Calibri"/>
              <a:buNone/>
              <a:defRPr sz="1800">
                <a:solidFill>
                  <a:schemeClr val="dk1"/>
                </a:solidFill>
                <a:latin typeface="Calibri"/>
                <a:ea typeface="Calibri"/>
                <a:cs typeface="Calibri"/>
                <a:sym typeface="Calibri"/>
              </a:defRPr>
            </a:lvl1pPr>
            <a:lvl2pPr marR="0" lvl="1"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75" name="Google Shape;275;p55"/>
          <p:cNvSpPr txBox="1">
            <a:spLocks noGrp="1"/>
          </p:cNvSpPr>
          <p:nvPr>
            <p:ph type="ftr" idx="11"/>
          </p:nvPr>
        </p:nvSpPr>
        <p:spPr>
          <a:xfrm>
            <a:off x="2113722" y="4904185"/>
            <a:ext cx="4916700" cy="273900"/>
          </a:xfrm>
          <a:prstGeom prst="rect">
            <a:avLst/>
          </a:prstGeom>
          <a:noFill/>
          <a:ln>
            <a:noFill/>
          </a:ln>
        </p:spPr>
        <p:txBody>
          <a:bodyPr spcFirstLastPara="1" wrap="square" lIns="68575" tIns="34275" rIns="68575" bIns="34275" anchor="t" anchorCtr="0">
            <a:noAutofit/>
          </a:bodyPr>
          <a:lstStyle>
            <a:lvl1pPr marR="0" lvl="0" algn="ctr">
              <a:lnSpc>
                <a:spcPct val="100000"/>
              </a:lnSpc>
              <a:spcBef>
                <a:spcPts val="0"/>
              </a:spcBef>
              <a:spcAft>
                <a:spcPts val="0"/>
              </a:spcAft>
              <a:buClr>
                <a:srgbClr val="7F7F7F"/>
              </a:buClr>
              <a:buSzPts val="1100"/>
              <a:buFont typeface="Meiryo"/>
              <a:buNone/>
              <a:defRPr sz="1000">
                <a:solidFill>
                  <a:srgbClr val="7F7F7F"/>
                </a:solidFill>
                <a:latin typeface="Meiryo"/>
                <a:ea typeface="Meiryo"/>
                <a:cs typeface="Meiryo"/>
                <a:sym typeface="Meiryo"/>
              </a:defRPr>
            </a:lvl1pPr>
            <a:lvl2pPr marR="0" lvl="1"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76" name="Google Shape;276;p55"/>
          <p:cNvSpPr txBox="1">
            <a:spLocks noGrp="1"/>
          </p:cNvSpPr>
          <p:nvPr>
            <p:ph type="sldNum" idx="12"/>
          </p:nvPr>
        </p:nvSpPr>
        <p:spPr>
          <a:xfrm>
            <a:off x="7086600" y="4904185"/>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_タイトル スライド">
  <p:cSld name="1_タイトル スライド">
    <p:spTree>
      <p:nvGrpSpPr>
        <p:cNvPr id="1" name="Shape 277"/>
        <p:cNvGrpSpPr/>
        <p:nvPr/>
      </p:nvGrpSpPr>
      <p:grpSpPr>
        <a:xfrm>
          <a:off x="0" y="0"/>
          <a:ext cx="0" cy="0"/>
          <a:chOff x="0" y="0"/>
          <a:chExt cx="0" cy="0"/>
        </a:xfrm>
      </p:grpSpPr>
      <p:sp>
        <p:nvSpPr>
          <p:cNvPr id="278" name="Google Shape;278;p56"/>
          <p:cNvSpPr txBox="1">
            <a:spLocks noGrp="1"/>
          </p:cNvSpPr>
          <p:nvPr>
            <p:ph type="ctrTitle"/>
          </p:nvPr>
        </p:nvSpPr>
        <p:spPr>
          <a:xfrm>
            <a:off x="685800" y="1597819"/>
            <a:ext cx="7772400" cy="1102500"/>
          </a:xfrm>
          <a:prstGeom prst="rect">
            <a:avLst/>
          </a:prstGeom>
          <a:noFill/>
          <a:ln>
            <a:noFill/>
          </a:ln>
        </p:spPr>
        <p:txBody>
          <a:bodyPr spcFirstLastPara="1" wrap="square" lIns="68575" tIns="34275" rIns="68575" bIns="34275" anchor="t" anchorCtr="0">
            <a:noAutofit/>
          </a:bodyPr>
          <a:lstStyle>
            <a:lvl1pPr marR="0" lvl="0" algn="l">
              <a:lnSpc>
                <a:spcPct val="90000"/>
              </a:lnSpc>
              <a:spcBef>
                <a:spcPts val="0"/>
              </a:spcBef>
              <a:spcAft>
                <a:spcPts val="0"/>
              </a:spcAft>
              <a:buClr>
                <a:schemeClr val="dk1"/>
              </a:buClr>
              <a:buSzPts val="33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800"/>
            </a:lvl2pPr>
            <a:lvl3pPr lvl="2" algn="l">
              <a:lnSpc>
                <a:spcPct val="100000"/>
              </a:lnSpc>
              <a:spcBef>
                <a:spcPts val="0"/>
              </a:spcBef>
              <a:spcAft>
                <a:spcPts val="0"/>
              </a:spcAft>
              <a:buSzPts val="1100"/>
              <a:buNone/>
              <a:defRPr sz="1800"/>
            </a:lvl3pPr>
            <a:lvl4pPr lvl="3" algn="l">
              <a:lnSpc>
                <a:spcPct val="100000"/>
              </a:lnSpc>
              <a:spcBef>
                <a:spcPts val="0"/>
              </a:spcBef>
              <a:spcAft>
                <a:spcPts val="0"/>
              </a:spcAft>
              <a:buSzPts val="1100"/>
              <a:buNone/>
              <a:defRPr sz="1800"/>
            </a:lvl4pPr>
            <a:lvl5pPr lvl="4" algn="l">
              <a:lnSpc>
                <a:spcPct val="100000"/>
              </a:lnSpc>
              <a:spcBef>
                <a:spcPts val="0"/>
              </a:spcBef>
              <a:spcAft>
                <a:spcPts val="0"/>
              </a:spcAft>
              <a:buSzPts val="1100"/>
              <a:buNone/>
              <a:defRPr sz="1800"/>
            </a:lvl5pPr>
            <a:lvl6pPr lvl="5" algn="l">
              <a:lnSpc>
                <a:spcPct val="100000"/>
              </a:lnSpc>
              <a:spcBef>
                <a:spcPts val="0"/>
              </a:spcBef>
              <a:spcAft>
                <a:spcPts val="0"/>
              </a:spcAft>
              <a:buSzPts val="1100"/>
              <a:buNone/>
              <a:defRPr sz="1800"/>
            </a:lvl6pPr>
            <a:lvl7pPr lvl="6" algn="l">
              <a:lnSpc>
                <a:spcPct val="100000"/>
              </a:lnSpc>
              <a:spcBef>
                <a:spcPts val="0"/>
              </a:spcBef>
              <a:spcAft>
                <a:spcPts val="0"/>
              </a:spcAft>
              <a:buSzPts val="1100"/>
              <a:buNone/>
              <a:defRPr sz="1800"/>
            </a:lvl7pPr>
            <a:lvl8pPr lvl="7" algn="l">
              <a:lnSpc>
                <a:spcPct val="100000"/>
              </a:lnSpc>
              <a:spcBef>
                <a:spcPts val="0"/>
              </a:spcBef>
              <a:spcAft>
                <a:spcPts val="0"/>
              </a:spcAft>
              <a:buSzPts val="1100"/>
              <a:buNone/>
              <a:defRPr sz="1800"/>
            </a:lvl8pPr>
            <a:lvl9pPr lvl="8" algn="l">
              <a:lnSpc>
                <a:spcPct val="100000"/>
              </a:lnSpc>
              <a:spcBef>
                <a:spcPts val="0"/>
              </a:spcBef>
              <a:spcAft>
                <a:spcPts val="0"/>
              </a:spcAft>
              <a:buSzPts val="1100"/>
              <a:buNone/>
              <a:defRPr sz="1800"/>
            </a:lvl9pPr>
          </a:lstStyle>
          <a:p>
            <a:endParaRPr/>
          </a:p>
        </p:txBody>
      </p:sp>
      <p:sp>
        <p:nvSpPr>
          <p:cNvPr id="279" name="Google Shape;279;p56"/>
          <p:cNvSpPr txBox="1">
            <a:spLocks noGrp="1"/>
          </p:cNvSpPr>
          <p:nvPr>
            <p:ph type="subTitle" idx="1"/>
          </p:nvPr>
        </p:nvSpPr>
        <p:spPr>
          <a:xfrm>
            <a:off x="1371600" y="2914650"/>
            <a:ext cx="6400800" cy="1314600"/>
          </a:xfrm>
          <a:prstGeom prst="rect">
            <a:avLst/>
          </a:prstGeom>
          <a:noFill/>
          <a:ln>
            <a:noFill/>
          </a:ln>
        </p:spPr>
        <p:txBody>
          <a:bodyPr spcFirstLastPara="1" wrap="square" lIns="68575" tIns="34275" rIns="68575" bIns="34275" anchor="t" anchorCtr="0">
            <a:noAutofit/>
          </a:bodyPr>
          <a:lstStyle>
            <a:lvl1pPr marR="0" lvl="0" algn="ctr">
              <a:lnSpc>
                <a:spcPct val="90000"/>
              </a:lnSpc>
              <a:spcBef>
                <a:spcPts val="1000"/>
              </a:spcBef>
              <a:spcAft>
                <a:spcPts val="0"/>
              </a:spcAft>
              <a:buClr>
                <a:schemeClr val="dk1"/>
              </a:buClr>
              <a:buSzPts val="2100"/>
              <a:buFont typeface="Arial"/>
              <a:buNone/>
              <a:defRPr sz="28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1800"/>
              <a:buFont typeface="Arial"/>
              <a:buNone/>
              <a:defRPr sz="24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400"/>
              <a:buFont typeface="Arial"/>
              <a:buNone/>
              <a:defRPr sz="18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400"/>
              <a:buFont typeface="Arial"/>
              <a:buNone/>
              <a:defRPr sz="18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400"/>
              <a:buFont typeface="Arial"/>
              <a:buNone/>
              <a:defRPr sz="18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400"/>
              <a:buFont typeface="Arial"/>
              <a:buNone/>
              <a:defRPr sz="18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400"/>
              <a:buFont typeface="Arial"/>
              <a:buNone/>
              <a:defRPr sz="18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_タイトル スライド 1">
  <p:cSld name="1_タイトル スライド 1">
    <p:spTree>
      <p:nvGrpSpPr>
        <p:cNvPr id="1" name="Shape 280"/>
        <p:cNvGrpSpPr/>
        <p:nvPr/>
      </p:nvGrpSpPr>
      <p:grpSpPr>
        <a:xfrm>
          <a:off x="0" y="0"/>
          <a:ext cx="0" cy="0"/>
          <a:chOff x="0" y="0"/>
          <a:chExt cx="0" cy="0"/>
        </a:xfrm>
      </p:grpSpPr>
      <p:sp>
        <p:nvSpPr>
          <p:cNvPr id="281" name="Google Shape;281;p57"/>
          <p:cNvSpPr txBox="1">
            <a:spLocks noGrp="1"/>
          </p:cNvSpPr>
          <p:nvPr>
            <p:ph type="ctrTitle"/>
          </p:nvPr>
        </p:nvSpPr>
        <p:spPr>
          <a:xfrm>
            <a:off x="685800" y="1597819"/>
            <a:ext cx="7772400" cy="1102500"/>
          </a:xfrm>
          <a:prstGeom prst="rect">
            <a:avLst/>
          </a:prstGeom>
          <a:noFill/>
          <a:ln>
            <a:noFill/>
          </a:ln>
        </p:spPr>
        <p:txBody>
          <a:bodyPr spcFirstLastPara="1" wrap="square" lIns="68575" tIns="34275" rIns="68575" bIns="34275" anchor="t" anchorCtr="0">
            <a:noAutofit/>
          </a:bodyPr>
          <a:lstStyle>
            <a:lvl1pPr marR="0" lvl="0" algn="l">
              <a:lnSpc>
                <a:spcPct val="90000"/>
              </a:lnSpc>
              <a:spcBef>
                <a:spcPts val="0"/>
              </a:spcBef>
              <a:spcAft>
                <a:spcPts val="0"/>
              </a:spcAft>
              <a:buClr>
                <a:schemeClr val="dk1"/>
              </a:buClr>
              <a:buSzPts val="33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800"/>
            </a:lvl2pPr>
            <a:lvl3pPr lvl="2" algn="l">
              <a:lnSpc>
                <a:spcPct val="100000"/>
              </a:lnSpc>
              <a:spcBef>
                <a:spcPts val="0"/>
              </a:spcBef>
              <a:spcAft>
                <a:spcPts val="0"/>
              </a:spcAft>
              <a:buSzPts val="1100"/>
              <a:buNone/>
              <a:defRPr sz="1800"/>
            </a:lvl3pPr>
            <a:lvl4pPr lvl="3" algn="l">
              <a:lnSpc>
                <a:spcPct val="100000"/>
              </a:lnSpc>
              <a:spcBef>
                <a:spcPts val="0"/>
              </a:spcBef>
              <a:spcAft>
                <a:spcPts val="0"/>
              </a:spcAft>
              <a:buSzPts val="1100"/>
              <a:buNone/>
              <a:defRPr sz="1800"/>
            </a:lvl4pPr>
            <a:lvl5pPr lvl="4" algn="l">
              <a:lnSpc>
                <a:spcPct val="100000"/>
              </a:lnSpc>
              <a:spcBef>
                <a:spcPts val="0"/>
              </a:spcBef>
              <a:spcAft>
                <a:spcPts val="0"/>
              </a:spcAft>
              <a:buSzPts val="1100"/>
              <a:buNone/>
              <a:defRPr sz="1800"/>
            </a:lvl5pPr>
            <a:lvl6pPr lvl="5" algn="l">
              <a:lnSpc>
                <a:spcPct val="100000"/>
              </a:lnSpc>
              <a:spcBef>
                <a:spcPts val="0"/>
              </a:spcBef>
              <a:spcAft>
                <a:spcPts val="0"/>
              </a:spcAft>
              <a:buSzPts val="1100"/>
              <a:buNone/>
              <a:defRPr sz="1800"/>
            </a:lvl6pPr>
            <a:lvl7pPr lvl="6" algn="l">
              <a:lnSpc>
                <a:spcPct val="100000"/>
              </a:lnSpc>
              <a:spcBef>
                <a:spcPts val="0"/>
              </a:spcBef>
              <a:spcAft>
                <a:spcPts val="0"/>
              </a:spcAft>
              <a:buSzPts val="1100"/>
              <a:buNone/>
              <a:defRPr sz="1800"/>
            </a:lvl7pPr>
            <a:lvl8pPr lvl="7" algn="l">
              <a:lnSpc>
                <a:spcPct val="100000"/>
              </a:lnSpc>
              <a:spcBef>
                <a:spcPts val="0"/>
              </a:spcBef>
              <a:spcAft>
                <a:spcPts val="0"/>
              </a:spcAft>
              <a:buSzPts val="1100"/>
              <a:buNone/>
              <a:defRPr sz="1800"/>
            </a:lvl8pPr>
            <a:lvl9pPr lvl="8" algn="l">
              <a:lnSpc>
                <a:spcPct val="100000"/>
              </a:lnSpc>
              <a:spcBef>
                <a:spcPts val="0"/>
              </a:spcBef>
              <a:spcAft>
                <a:spcPts val="0"/>
              </a:spcAft>
              <a:buSzPts val="1100"/>
              <a:buNone/>
              <a:defRPr sz="1800"/>
            </a:lvl9pPr>
          </a:lstStyle>
          <a:p>
            <a:endParaRPr/>
          </a:p>
        </p:txBody>
      </p:sp>
      <p:sp>
        <p:nvSpPr>
          <p:cNvPr id="282" name="Google Shape;282;p57"/>
          <p:cNvSpPr txBox="1">
            <a:spLocks noGrp="1"/>
          </p:cNvSpPr>
          <p:nvPr>
            <p:ph type="subTitle" idx="1"/>
          </p:nvPr>
        </p:nvSpPr>
        <p:spPr>
          <a:xfrm>
            <a:off x="1371600" y="2914650"/>
            <a:ext cx="6400800" cy="1314600"/>
          </a:xfrm>
          <a:prstGeom prst="rect">
            <a:avLst/>
          </a:prstGeom>
          <a:noFill/>
          <a:ln>
            <a:noFill/>
          </a:ln>
        </p:spPr>
        <p:txBody>
          <a:bodyPr spcFirstLastPara="1" wrap="square" lIns="68575" tIns="34275" rIns="68575" bIns="34275" anchor="t" anchorCtr="0">
            <a:noAutofit/>
          </a:bodyPr>
          <a:lstStyle>
            <a:lvl1pPr marR="0" lvl="0" algn="ctr">
              <a:lnSpc>
                <a:spcPct val="90000"/>
              </a:lnSpc>
              <a:spcBef>
                <a:spcPts val="1000"/>
              </a:spcBef>
              <a:spcAft>
                <a:spcPts val="0"/>
              </a:spcAft>
              <a:buClr>
                <a:schemeClr val="dk1"/>
              </a:buClr>
              <a:buSzPts val="2100"/>
              <a:buFont typeface="Arial"/>
              <a:buNone/>
              <a:defRPr sz="28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1800"/>
              <a:buFont typeface="Arial"/>
              <a:buNone/>
              <a:defRPr sz="24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400"/>
              <a:buFont typeface="Arial"/>
              <a:buNone/>
              <a:defRPr sz="18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400"/>
              <a:buFont typeface="Arial"/>
              <a:buNone/>
              <a:defRPr sz="18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400"/>
              <a:buFont typeface="Arial"/>
              <a:buNone/>
              <a:defRPr sz="18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400"/>
              <a:buFont typeface="Arial"/>
              <a:buNone/>
              <a:defRPr sz="18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400"/>
              <a:buFont typeface="Arial"/>
              <a:buNone/>
              <a:defRPr sz="18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タイトル スライド 6">
  <p:cSld name="タイトル スライド 6">
    <p:spTree>
      <p:nvGrpSpPr>
        <p:cNvPr id="1" name="Shape 283"/>
        <p:cNvGrpSpPr/>
        <p:nvPr/>
      </p:nvGrpSpPr>
      <p:grpSpPr>
        <a:xfrm>
          <a:off x="0" y="0"/>
          <a:ext cx="0" cy="0"/>
          <a:chOff x="0" y="0"/>
          <a:chExt cx="0" cy="0"/>
        </a:xfrm>
      </p:grpSpPr>
      <p:sp>
        <p:nvSpPr>
          <p:cNvPr id="284" name="Google Shape;284;p5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85" name="Google Shape;285;p58"/>
          <p:cNvSpPr txBox="1">
            <a:spLocks noGrp="1"/>
          </p:cNvSpPr>
          <p:nvPr>
            <p:ph type="ftr" idx="11"/>
          </p:nvPr>
        </p:nvSpPr>
        <p:spPr>
          <a:xfrm>
            <a:off x="2113722" y="4904185"/>
            <a:ext cx="4916700" cy="273900"/>
          </a:xfrm>
          <a:prstGeom prst="rect">
            <a:avLst/>
          </a:prstGeom>
          <a:noFill/>
          <a:ln>
            <a:noFill/>
          </a:ln>
        </p:spPr>
        <p:txBody>
          <a:bodyPr spcFirstLastPara="1" wrap="square" lIns="68575" tIns="34275" rIns="68575" bIns="34275" anchor="t" anchorCtr="0">
            <a:noAutofit/>
          </a:bodyPr>
          <a:lstStyle>
            <a:lvl1pPr marR="0" lvl="0" algn="ctr">
              <a:lnSpc>
                <a:spcPct val="100000"/>
              </a:lnSpc>
              <a:spcBef>
                <a:spcPts val="0"/>
              </a:spcBef>
              <a:spcAft>
                <a:spcPts val="0"/>
              </a:spcAft>
              <a:buClr>
                <a:srgbClr val="7F7F7F"/>
              </a:buClr>
              <a:buSzPts val="1100"/>
              <a:buFont typeface="Meiryo"/>
              <a:buNone/>
              <a:defRPr sz="1000" b="0" i="0" u="none" strike="noStrike" cap="none">
                <a:solidFill>
                  <a:srgbClr val="7F7F7F"/>
                </a:solidFill>
                <a:latin typeface="Meiryo"/>
                <a:ea typeface="Meiryo"/>
                <a:cs typeface="Meiryo"/>
                <a:sym typeface="Meiryo"/>
              </a:defRPr>
            </a:lvl1pPr>
            <a:lvl2pPr marR="0" lvl="1"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86" name="Google Shape;286;p58"/>
          <p:cNvSpPr txBox="1">
            <a:spLocks noGrp="1"/>
          </p:cNvSpPr>
          <p:nvPr>
            <p:ph type="sldNum" idx="12"/>
          </p:nvPr>
        </p:nvSpPr>
        <p:spPr>
          <a:xfrm>
            <a:off x="7086600" y="4904185"/>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タイトル スライド 7">
  <p:cSld name="タイトル スライド 7">
    <p:bg>
      <p:bgPr>
        <a:solidFill>
          <a:schemeClr val="lt1"/>
        </a:solidFill>
        <a:effectLst/>
      </p:bgPr>
    </p:bg>
    <p:spTree>
      <p:nvGrpSpPr>
        <p:cNvPr id="1" name="Shape 287"/>
        <p:cNvGrpSpPr/>
        <p:nvPr/>
      </p:nvGrpSpPr>
      <p:grpSpPr>
        <a:xfrm>
          <a:off x="0" y="0"/>
          <a:ext cx="0" cy="0"/>
          <a:chOff x="0" y="0"/>
          <a:chExt cx="0" cy="0"/>
        </a:xfrm>
      </p:grpSpPr>
      <p:pic>
        <p:nvPicPr>
          <p:cNvPr id="288" name="Google Shape;288;p59"/>
          <p:cNvPicPr preferRelativeResize="0"/>
          <p:nvPr/>
        </p:nvPicPr>
        <p:blipFill rotWithShape="1">
          <a:blip r:embed="rId2">
            <a:alphaModFix/>
          </a:blip>
          <a:srcRect/>
          <a:stretch/>
        </p:blipFill>
        <p:spPr>
          <a:xfrm>
            <a:off x="8673939" y="68873"/>
            <a:ext cx="303429" cy="100555"/>
          </a:xfrm>
          <a:prstGeom prst="rect">
            <a:avLst/>
          </a:prstGeom>
          <a:noFill/>
          <a:ln>
            <a:noFill/>
          </a:ln>
        </p:spPr>
      </p:pic>
      <p:cxnSp>
        <p:nvCxnSpPr>
          <p:cNvPr id="289" name="Google Shape;289;p59"/>
          <p:cNvCxnSpPr/>
          <p:nvPr/>
        </p:nvCxnSpPr>
        <p:spPr>
          <a:xfrm>
            <a:off x="288337" y="745800"/>
            <a:ext cx="8571600" cy="0"/>
          </a:xfrm>
          <a:prstGeom prst="straightConnector1">
            <a:avLst/>
          </a:prstGeom>
          <a:noFill/>
          <a:ln w="9525" cap="flat" cmpd="sng">
            <a:solidFill>
              <a:srgbClr val="D0CECE"/>
            </a:solidFill>
            <a:prstDash val="solid"/>
            <a:miter lim="800000"/>
            <a:headEnd type="none" w="sm" len="sm"/>
            <a:tailEnd type="none" w="sm" len="sm"/>
          </a:ln>
        </p:spPr>
      </p:cxnSp>
      <p:sp>
        <p:nvSpPr>
          <p:cNvPr id="290" name="Google Shape;290;p59"/>
          <p:cNvSpPr txBox="1">
            <a:spLocks noGrp="1"/>
          </p:cNvSpPr>
          <p:nvPr>
            <p:ph type="title"/>
          </p:nvPr>
        </p:nvSpPr>
        <p:spPr>
          <a:xfrm>
            <a:off x="284124" y="371139"/>
            <a:ext cx="8592000" cy="340500"/>
          </a:xfrm>
          <a:prstGeom prst="rect">
            <a:avLst/>
          </a:prstGeom>
          <a:noFill/>
          <a:ln w="9525"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lvl1pPr marR="0" lvl="0" algn="l">
              <a:lnSpc>
                <a:spcPct val="90000"/>
              </a:lnSpc>
              <a:spcBef>
                <a:spcPts val="0"/>
              </a:spcBef>
              <a:spcAft>
                <a:spcPts val="0"/>
              </a:spcAft>
              <a:buClr>
                <a:schemeClr val="dk1"/>
              </a:buClr>
              <a:buSzPts val="1500"/>
              <a:buFont typeface="Arial"/>
              <a:buNone/>
              <a:defRPr sz="20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100"/>
              <a:buNone/>
              <a:defRPr sz="1800"/>
            </a:lvl2pPr>
            <a:lvl3pPr lvl="2" algn="l">
              <a:lnSpc>
                <a:spcPct val="100000"/>
              </a:lnSpc>
              <a:spcBef>
                <a:spcPts val="0"/>
              </a:spcBef>
              <a:spcAft>
                <a:spcPts val="0"/>
              </a:spcAft>
              <a:buSzPts val="1100"/>
              <a:buNone/>
              <a:defRPr sz="1800"/>
            </a:lvl3pPr>
            <a:lvl4pPr lvl="3" algn="l">
              <a:lnSpc>
                <a:spcPct val="100000"/>
              </a:lnSpc>
              <a:spcBef>
                <a:spcPts val="0"/>
              </a:spcBef>
              <a:spcAft>
                <a:spcPts val="0"/>
              </a:spcAft>
              <a:buSzPts val="1100"/>
              <a:buNone/>
              <a:defRPr sz="1800"/>
            </a:lvl4pPr>
            <a:lvl5pPr lvl="4" algn="l">
              <a:lnSpc>
                <a:spcPct val="100000"/>
              </a:lnSpc>
              <a:spcBef>
                <a:spcPts val="0"/>
              </a:spcBef>
              <a:spcAft>
                <a:spcPts val="0"/>
              </a:spcAft>
              <a:buSzPts val="1100"/>
              <a:buNone/>
              <a:defRPr sz="1800"/>
            </a:lvl5pPr>
            <a:lvl6pPr lvl="5" algn="l">
              <a:lnSpc>
                <a:spcPct val="100000"/>
              </a:lnSpc>
              <a:spcBef>
                <a:spcPts val="0"/>
              </a:spcBef>
              <a:spcAft>
                <a:spcPts val="0"/>
              </a:spcAft>
              <a:buSzPts val="1100"/>
              <a:buNone/>
              <a:defRPr sz="1800"/>
            </a:lvl6pPr>
            <a:lvl7pPr lvl="6" algn="l">
              <a:lnSpc>
                <a:spcPct val="100000"/>
              </a:lnSpc>
              <a:spcBef>
                <a:spcPts val="0"/>
              </a:spcBef>
              <a:spcAft>
                <a:spcPts val="0"/>
              </a:spcAft>
              <a:buSzPts val="1100"/>
              <a:buNone/>
              <a:defRPr sz="1800"/>
            </a:lvl7pPr>
            <a:lvl8pPr lvl="7" algn="l">
              <a:lnSpc>
                <a:spcPct val="100000"/>
              </a:lnSpc>
              <a:spcBef>
                <a:spcPts val="0"/>
              </a:spcBef>
              <a:spcAft>
                <a:spcPts val="0"/>
              </a:spcAft>
              <a:buSzPts val="1100"/>
              <a:buNone/>
              <a:defRPr sz="1800"/>
            </a:lvl8pPr>
            <a:lvl9pPr lvl="8" algn="l">
              <a:lnSpc>
                <a:spcPct val="100000"/>
              </a:lnSpc>
              <a:spcBef>
                <a:spcPts val="0"/>
              </a:spcBef>
              <a:spcAft>
                <a:spcPts val="0"/>
              </a:spcAft>
              <a:buSzPts val="1100"/>
              <a:buNone/>
              <a:defRPr sz="1800"/>
            </a:lvl9pPr>
          </a:lstStyle>
          <a:p>
            <a:endParaRPr/>
          </a:p>
        </p:txBody>
      </p:sp>
      <p:sp>
        <p:nvSpPr>
          <p:cNvPr id="291" name="Google Shape;291;p59"/>
          <p:cNvSpPr txBox="1"/>
          <p:nvPr/>
        </p:nvSpPr>
        <p:spPr>
          <a:xfrm>
            <a:off x="8757189" y="4972848"/>
            <a:ext cx="399600" cy="164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57070"/>
              </a:buClr>
              <a:buSzPts val="900"/>
              <a:buFont typeface="Arial"/>
              <a:buNone/>
            </a:pPr>
            <a:fld id="{00000000-1234-1234-1234-123412341234}" type="slidenum">
              <a:rPr lang="ja-JP" sz="900" b="0" i="0" u="none" strike="noStrike" cap="none">
                <a:solidFill>
                  <a:srgbClr val="757070"/>
                </a:solidFill>
                <a:latin typeface="Arial"/>
                <a:ea typeface="Arial"/>
                <a:cs typeface="Arial"/>
                <a:sym typeface="Arial"/>
              </a:rPr>
              <a:t>‹#›</a:t>
            </a:fld>
            <a:endParaRPr sz="900" b="0" i="0" u="none" strike="noStrike" cap="none">
              <a:solidFill>
                <a:srgbClr val="75707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2160">
          <p15:clr>
            <a:srgbClr val="FBAE40"/>
          </p15:clr>
        </p15:guide>
        <p15:guide id="2" pos="136">
          <p15:clr>
            <a:srgbClr val="FBAE40"/>
          </p15:clr>
        </p15:guide>
        <p15:guide id="3" pos="4184">
          <p15:clr>
            <a:srgbClr val="FBAE40"/>
          </p15:clr>
        </p15:guide>
        <p15:guide id="4" pos="2245">
          <p15:clr>
            <a:srgbClr val="FBAE40"/>
          </p15:clr>
        </p15:guide>
        <p15:guide id="5" pos="2075">
          <p15:clr>
            <a:srgbClr val="FBAE40"/>
          </p15:clr>
        </p15:guide>
        <p15:guide id="6" orient="horz" pos="526">
          <p15:clr>
            <a:srgbClr val="FBAE40"/>
          </p15:clr>
        </p15:guide>
        <p15:guide id="7" orient="horz" pos="552">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タイトル スライド">
  <p:cSld name="タイトル スライド">
    <p:spTree>
      <p:nvGrpSpPr>
        <p:cNvPr id="1" name="Shape 292"/>
        <p:cNvGrpSpPr/>
        <p:nvPr/>
      </p:nvGrpSpPr>
      <p:grpSpPr>
        <a:xfrm>
          <a:off x="0" y="0"/>
          <a:ext cx="0" cy="0"/>
          <a:chOff x="0" y="0"/>
          <a:chExt cx="0" cy="0"/>
        </a:xfrm>
      </p:grpSpPr>
      <p:sp>
        <p:nvSpPr>
          <p:cNvPr id="293" name="Google Shape;293;p60"/>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SzPts val="2500"/>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4" name="Google Shape;294;p60"/>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a:lnSpc>
                <a:spcPct val="90000"/>
              </a:lnSpc>
              <a:spcBef>
                <a:spcPts val="600"/>
              </a:spcBef>
              <a:spcAft>
                <a:spcPts val="0"/>
              </a:spcAft>
              <a:buSzPts val="1600"/>
              <a:buNone/>
              <a:defRPr sz="1800"/>
            </a:lvl1pPr>
            <a:lvl2pPr lvl="1" algn="ctr">
              <a:lnSpc>
                <a:spcPct val="90000"/>
              </a:lnSpc>
              <a:spcBef>
                <a:spcPts val="300"/>
              </a:spcBef>
              <a:spcAft>
                <a:spcPts val="0"/>
              </a:spcAft>
              <a:buSzPts val="1400"/>
              <a:buNone/>
              <a:defRPr sz="1500"/>
            </a:lvl2pPr>
            <a:lvl3pPr lvl="2" algn="ctr">
              <a:lnSpc>
                <a:spcPct val="90000"/>
              </a:lnSpc>
              <a:spcBef>
                <a:spcPts val="300"/>
              </a:spcBef>
              <a:spcAft>
                <a:spcPts val="0"/>
              </a:spcAft>
              <a:buSzPts val="1100"/>
              <a:buNone/>
              <a:defRPr sz="1400"/>
            </a:lvl3pPr>
            <a:lvl4pPr lvl="3" algn="ctr">
              <a:lnSpc>
                <a:spcPct val="90000"/>
              </a:lnSpc>
              <a:spcBef>
                <a:spcPts val="300"/>
              </a:spcBef>
              <a:spcAft>
                <a:spcPts val="0"/>
              </a:spcAft>
              <a:buSzPts val="1000"/>
              <a:buNone/>
              <a:defRPr sz="1200"/>
            </a:lvl4pPr>
            <a:lvl5pPr lvl="4" algn="ctr">
              <a:lnSpc>
                <a:spcPct val="90000"/>
              </a:lnSpc>
              <a:spcBef>
                <a:spcPts val="300"/>
              </a:spcBef>
              <a:spcAft>
                <a:spcPts val="0"/>
              </a:spcAft>
              <a:buSzPts val="1000"/>
              <a:buNone/>
              <a:defRPr sz="1200"/>
            </a:lvl5pPr>
            <a:lvl6pPr lvl="5" algn="ctr">
              <a:lnSpc>
                <a:spcPct val="90000"/>
              </a:lnSpc>
              <a:spcBef>
                <a:spcPts val="300"/>
              </a:spcBef>
              <a:spcAft>
                <a:spcPts val="0"/>
              </a:spcAft>
              <a:buSzPts val="1000"/>
              <a:buNone/>
              <a:defRPr sz="1200"/>
            </a:lvl6pPr>
            <a:lvl7pPr lvl="6" algn="ctr">
              <a:lnSpc>
                <a:spcPct val="90000"/>
              </a:lnSpc>
              <a:spcBef>
                <a:spcPts val="300"/>
              </a:spcBef>
              <a:spcAft>
                <a:spcPts val="0"/>
              </a:spcAft>
              <a:buSzPts val="1000"/>
              <a:buNone/>
              <a:defRPr sz="1200"/>
            </a:lvl7pPr>
            <a:lvl8pPr lvl="7" algn="ctr">
              <a:lnSpc>
                <a:spcPct val="90000"/>
              </a:lnSpc>
              <a:spcBef>
                <a:spcPts val="300"/>
              </a:spcBef>
              <a:spcAft>
                <a:spcPts val="0"/>
              </a:spcAft>
              <a:buSzPts val="1000"/>
              <a:buNone/>
              <a:defRPr sz="1200"/>
            </a:lvl8pPr>
            <a:lvl9pPr lvl="8" algn="ctr">
              <a:lnSpc>
                <a:spcPct val="90000"/>
              </a:lnSpc>
              <a:spcBef>
                <a:spcPts val="300"/>
              </a:spcBef>
              <a:spcAft>
                <a:spcPts val="0"/>
              </a:spcAft>
              <a:buSzPts val="1000"/>
              <a:buNone/>
              <a:defRPr sz="1200"/>
            </a:lvl9pPr>
          </a:lstStyle>
          <a:p>
            <a:endParaRPr/>
          </a:p>
        </p:txBody>
      </p:sp>
      <p:sp>
        <p:nvSpPr>
          <p:cNvPr id="295" name="Google Shape;295;p60"/>
          <p:cNvSpPr txBox="1">
            <a:spLocks noGrp="1"/>
          </p:cNvSpPr>
          <p:nvPr>
            <p:ph type="dt" idx="10"/>
          </p:nvPr>
        </p:nvSpPr>
        <p:spPr>
          <a:xfrm>
            <a:off x="628651" y="4767264"/>
            <a:ext cx="20571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rgbClr val="888888"/>
              </a:buClr>
              <a:buSzPts val="1100"/>
              <a:buNone/>
              <a:defRPr/>
            </a:lvl1pPr>
            <a:lvl2pPr lvl="1" algn="l">
              <a:lnSpc>
                <a:spcPct val="100000"/>
              </a:lnSpc>
              <a:spcBef>
                <a:spcPts val="0"/>
              </a:spcBef>
              <a:spcAft>
                <a:spcPts val="0"/>
              </a:spcAft>
              <a:buClr>
                <a:schemeClr val="dk1"/>
              </a:buClr>
              <a:buSzPts val="1100"/>
              <a:buNone/>
              <a:defRPr/>
            </a:lvl2pPr>
            <a:lvl3pPr lvl="2" algn="l">
              <a:lnSpc>
                <a:spcPct val="100000"/>
              </a:lnSpc>
              <a:spcBef>
                <a:spcPts val="0"/>
              </a:spcBef>
              <a:spcAft>
                <a:spcPts val="0"/>
              </a:spcAft>
              <a:buClr>
                <a:schemeClr val="dk1"/>
              </a:buClr>
              <a:buSzPts val="1100"/>
              <a:buNone/>
              <a:defRPr/>
            </a:lvl3pPr>
            <a:lvl4pPr lvl="3" algn="l">
              <a:lnSpc>
                <a:spcPct val="100000"/>
              </a:lnSpc>
              <a:spcBef>
                <a:spcPts val="0"/>
              </a:spcBef>
              <a:spcAft>
                <a:spcPts val="0"/>
              </a:spcAft>
              <a:buClr>
                <a:schemeClr val="dk1"/>
              </a:buClr>
              <a:buSzPts val="1100"/>
              <a:buNone/>
              <a:defRPr/>
            </a:lvl4pPr>
            <a:lvl5pPr lvl="4" algn="l">
              <a:lnSpc>
                <a:spcPct val="100000"/>
              </a:lnSpc>
              <a:spcBef>
                <a:spcPts val="0"/>
              </a:spcBef>
              <a:spcAft>
                <a:spcPts val="0"/>
              </a:spcAft>
              <a:buClr>
                <a:schemeClr val="dk1"/>
              </a:buClr>
              <a:buSzPts val="1100"/>
              <a:buNone/>
              <a:defRPr/>
            </a:lvl5pPr>
            <a:lvl6pPr lvl="5" algn="l">
              <a:lnSpc>
                <a:spcPct val="100000"/>
              </a:lnSpc>
              <a:spcBef>
                <a:spcPts val="0"/>
              </a:spcBef>
              <a:spcAft>
                <a:spcPts val="0"/>
              </a:spcAft>
              <a:buClr>
                <a:schemeClr val="dk1"/>
              </a:buClr>
              <a:buSzPts val="1100"/>
              <a:buNone/>
              <a:defRPr/>
            </a:lvl6pPr>
            <a:lvl7pPr lvl="6" algn="l">
              <a:lnSpc>
                <a:spcPct val="100000"/>
              </a:lnSpc>
              <a:spcBef>
                <a:spcPts val="0"/>
              </a:spcBef>
              <a:spcAft>
                <a:spcPts val="0"/>
              </a:spcAft>
              <a:buClr>
                <a:schemeClr val="dk1"/>
              </a:buClr>
              <a:buSzPts val="1100"/>
              <a:buNone/>
              <a:defRPr/>
            </a:lvl7pPr>
            <a:lvl8pPr lvl="7" algn="l">
              <a:lnSpc>
                <a:spcPct val="100000"/>
              </a:lnSpc>
              <a:spcBef>
                <a:spcPts val="0"/>
              </a:spcBef>
              <a:spcAft>
                <a:spcPts val="0"/>
              </a:spcAft>
              <a:buClr>
                <a:schemeClr val="dk1"/>
              </a:buClr>
              <a:buSzPts val="1100"/>
              <a:buNone/>
              <a:defRPr/>
            </a:lvl8pPr>
            <a:lvl9pPr lvl="8" algn="l">
              <a:lnSpc>
                <a:spcPct val="100000"/>
              </a:lnSpc>
              <a:spcBef>
                <a:spcPts val="0"/>
              </a:spcBef>
              <a:spcAft>
                <a:spcPts val="0"/>
              </a:spcAft>
              <a:buClr>
                <a:schemeClr val="dk1"/>
              </a:buClr>
              <a:buSzPts val="1100"/>
              <a:buNone/>
              <a:defRPr/>
            </a:lvl9pPr>
          </a:lstStyle>
          <a:p>
            <a:endParaRPr/>
          </a:p>
        </p:txBody>
      </p:sp>
      <p:sp>
        <p:nvSpPr>
          <p:cNvPr id="296" name="Google Shape;296;p60"/>
          <p:cNvSpPr txBox="1">
            <a:spLocks noGrp="1"/>
          </p:cNvSpPr>
          <p:nvPr>
            <p:ph type="ftr" idx="11"/>
          </p:nvPr>
        </p:nvSpPr>
        <p:spPr>
          <a:xfrm>
            <a:off x="3028951" y="4767264"/>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888888"/>
              </a:buClr>
              <a:buSzPts val="1100"/>
              <a:buNone/>
              <a:defRPr/>
            </a:lvl1pPr>
            <a:lvl2pPr lvl="1" algn="l">
              <a:lnSpc>
                <a:spcPct val="100000"/>
              </a:lnSpc>
              <a:spcBef>
                <a:spcPts val="0"/>
              </a:spcBef>
              <a:spcAft>
                <a:spcPts val="0"/>
              </a:spcAft>
              <a:buClr>
                <a:schemeClr val="dk1"/>
              </a:buClr>
              <a:buSzPts val="1100"/>
              <a:buNone/>
              <a:defRPr/>
            </a:lvl2pPr>
            <a:lvl3pPr lvl="2" algn="l">
              <a:lnSpc>
                <a:spcPct val="100000"/>
              </a:lnSpc>
              <a:spcBef>
                <a:spcPts val="0"/>
              </a:spcBef>
              <a:spcAft>
                <a:spcPts val="0"/>
              </a:spcAft>
              <a:buClr>
                <a:schemeClr val="dk1"/>
              </a:buClr>
              <a:buSzPts val="1100"/>
              <a:buNone/>
              <a:defRPr/>
            </a:lvl3pPr>
            <a:lvl4pPr lvl="3" algn="l">
              <a:lnSpc>
                <a:spcPct val="100000"/>
              </a:lnSpc>
              <a:spcBef>
                <a:spcPts val="0"/>
              </a:spcBef>
              <a:spcAft>
                <a:spcPts val="0"/>
              </a:spcAft>
              <a:buClr>
                <a:schemeClr val="dk1"/>
              </a:buClr>
              <a:buSzPts val="1100"/>
              <a:buNone/>
              <a:defRPr/>
            </a:lvl4pPr>
            <a:lvl5pPr lvl="4" algn="l">
              <a:lnSpc>
                <a:spcPct val="100000"/>
              </a:lnSpc>
              <a:spcBef>
                <a:spcPts val="0"/>
              </a:spcBef>
              <a:spcAft>
                <a:spcPts val="0"/>
              </a:spcAft>
              <a:buClr>
                <a:schemeClr val="dk1"/>
              </a:buClr>
              <a:buSzPts val="1100"/>
              <a:buNone/>
              <a:defRPr/>
            </a:lvl5pPr>
            <a:lvl6pPr lvl="5" algn="l">
              <a:lnSpc>
                <a:spcPct val="100000"/>
              </a:lnSpc>
              <a:spcBef>
                <a:spcPts val="0"/>
              </a:spcBef>
              <a:spcAft>
                <a:spcPts val="0"/>
              </a:spcAft>
              <a:buClr>
                <a:schemeClr val="dk1"/>
              </a:buClr>
              <a:buSzPts val="1100"/>
              <a:buNone/>
              <a:defRPr/>
            </a:lvl6pPr>
            <a:lvl7pPr lvl="6" algn="l">
              <a:lnSpc>
                <a:spcPct val="100000"/>
              </a:lnSpc>
              <a:spcBef>
                <a:spcPts val="0"/>
              </a:spcBef>
              <a:spcAft>
                <a:spcPts val="0"/>
              </a:spcAft>
              <a:buClr>
                <a:schemeClr val="dk1"/>
              </a:buClr>
              <a:buSzPts val="1100"/>
              <a:buNone/>
              <a:defRPr/>
            </a:lvl7pPr>
            <a:lvl8pPr lvl="7" algn="l">
              <a:lnSpc>
                <a:spcPct val="100000"/>
              </a:lnSpc>
              <a:spcBef>
                <a:spcPts val="0"/>
              </a:spcBef>
              <a:spcAft>
                <a:spcPts val="0"/>
              </a:spcAft>
              <a:buClr>
                <a:schemeClr val="dk1"/>
              </a:buClr>
              <a:buSzPts val="1100"/>
              <a:buNone/>
              <a:defRPr/>
            </a:lvl8pPr>
            <a:lvl9pPr lvl="8" algn="l">
              <a:lnSpc>
                <a:spcPct val="100000"/>
              </a:lnSpc>
              <a:spcBef>
                <a:spcPts val="0"/>
              </a:spcBef>
              <a:spcAft>
                <a:spcPts val="0"/>
              </a:spcAft>
              <a:buClr>
                <a:schemeClr val="dk1"/>
              </a:buClr>
              <a:buSzPts val="1100"/>
              <a:buNone/>
              <a:defRPr/>
            </a:lvl9pPr>
          </a:lstStyle>
          <a:p>
            <a:endParaRPr/>
          </a:p>
        </p:txBody>
      </p:sp>
      <p:sp>
        <p:nvSpPr>
          <p:cNvPr id="297" name="Google Shape;297;p60"/>
          <p:cNvSpPr txBox="1">
            <a:spLocks noGrp="1"/>
          </p:cNvSpPr>
          <p:nvPr>
            <p:ph type="sldNum" idx="12"/>
          </p:nvPr>
        </p:nvSpPr>
        <p:spPr>
          <a:xfrm>
            <a:off x="6457951" y="4767264"/>
            <a:ext cx="20571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セクション見出し">
  <p:cSld name="セクション見出し">
    <p:spTree>
      <p:nvGrpSpPr>
        <p:cNvPr id="1" name="Shape 298"/>
        <p:cNvGrpSpPr/>
        <p:nvPr/>
      </p:nvGrpSpPr>
      <p:grpSpPr>
        <a:xfrm>
          <a:off x="0" y="0"/>
          <a:ext cx="0" cy="0"/>
          <a:chOff x="0" y="0"/>
          <a:chExt cx="0" cy="0"/>
        </a:xfrm>
      </p:grpSpPr>
      <p:sp>
        <p:nvSpPr>
          <p:cNvPr id="299" name="Google Shape;299;p61"/>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SzPts val="2500"/>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0" name="Google Shape;300;p61"/>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600"/>
              </a:spcBef>
              <a:spcAft>
                <a:spcPts val="0"/>
              </a:spcAft>
              <a:buSzPts val="1600"/>
              <a:buNone/>
              <a:defRPr sz="1800">
                <a:solidFill>
                  <a:srgbClr val="888888"/>
                </a:solidFill>
              </a:defRPr>
            </a:lvl1pPr>
            <a:lvl2pPr marL="914400" lvl="1" indent="-228600" algn="l">
              <a:lnSpc>
                <a:spcPct val="90000"/>
              </a:lnSpc>
              <a:spcBef>
                <a:spcPts val="300"/>
              </a:spcBef>
              <a:spcAft>
                <a:spcPts val="0"/>
              </a:spcAft>
              <a:buSzPts val="1400"/>
              <a:buNone/>
              <a:defRPr sz="1500">
                <a:solidFill>
                  <a:srgbClr val="888888"/>
                </a:solidFill>
              </a:defRPr>
            </a:lvl2pPr>
            <a:lvl3pPr marL="1371600" lvl="2" indent="-228600" algn="l">
              <a:lnSpc>
                <a:spcPct val="90000"/>
              </a:lnSpc>
              <a:spcBef>
                <a:spcPts val="300"/>
              </a:spcBef>
              <a:spcAft>
                <a:spcPts val="0"/>
              </a:spcAft>
              <a:buSzPts val="1100"/>
              <a:buNone/>
              <a:defRPr sz="1400">
                <a:solidFill>
                  <a:srgbClr val="888888"/>
                </a:solidFill>
              </a:defRPr>
            </a:lvl3pPr>
            <a:lvl4pPr marL="1828800" lvl="3" indent="-228600" algn="l">
              <a:lnSpc>
                <a:spcPct val="90000"/>
              </a:lnSpc>
              <a:spcBef>
                <a:spcPts val="300"/>
              </a:spcBef>
              <a:spcAft>
                <a:spcPts val="0"/>
              </a:spcAft>
              <a:buSzPts val="1000"/>
              <a:buNone/>
              <a:defRPr sz="1200">
                <a:solidFill>
                  <a:srgbClr val="888888"/>
                </a:solidFill>
              </a:defRPr>
            </a:lvl4pPr>
            <a:lvl5pPr marL="2286000" lvl="4" indent="-228600" algn="l">
              <a:lnSpc>
                <a:spcPct val="90000"/>
              </a:lnSpc>
              <a:spcBef>
                <a:spcPts val="300"/>
              </a:spcBef>
              <a:spcAft>
                <a:spcPts val="0"/>
              </a:spcAft>
              <a:buSzPts val="1000"/>
              <a:buNone/>
              <a:defRPr sz="1200">
                <a:solidFill>
                  <a:srgbClr val="888888"/>
                </a:solidFill>
              </a:defRPr>
            </a:lvl5pPr>
            <a:lvl6pPr marL="2743200" lvl="5" indent="-228600" algn="l">
              <a:lnSpc>
                <a:spcPct val="90000"/>
              </a:lnSpc>
              <a:spcBef>
                <a:spcPts val="300"/>
              </a:spcBef>
              <a:spcAft>
                <a:spcPts val="0"/>
              </a:spcAft>
              <a:buSzPts val="1000"/>
              <a:buNone/>
              <a:defRPr sz="1200">
                <a:solidFill>
                  <a:srgbClr val="888888"/>
                </a:solidFill>
              </a:defRPr>
            </a:lvl6pPr>
            <a:lvl7pPr marL="3200400" lvl="6" indent="-228600" algn="l">
              <a:lnSpc>
                <a:spcPct val="90000"/>
              </a:lnSpc>
              <a:spcBef>
                <a:spcPts val="300"/>
              </a:spcBef>
              <a:spcAft>
                <a:spcPts val="0"/>
              </a:spcAft>
              <a:buSzPts val="1000"/>
              <a:buNone/>
              <a:defRPr sz="1200">
                <a:solidFill>
                  <a:srgbClr val="888888"/>
                </a:solidFill>
              </a:defRPr>
            </a:lvl7pPr>
            <a:lvl8pPr marL="3657600" lvl="7" indent="-228600" algn="l">
              <a:lnSpc>
                <a:spcPct val="90000"/>
              </a:lnSpc>
              <a:spcBef>
                <a:spcPts val="300"/>
              </a:spcBef>
              <a:spcAft>
                <a:spcPts val="0"/>
              </a:spcAft>
              <a:buSzPts val="1000"/>
              <a:buNone/>
              <a:defRPr sz="1200">
                <a:solidFill>
                  <a:srgbClr val="888888"/>
                </a:solidFill>
              </a:defRPr>
            </a:lvl8pPr>
            <a:lvl9pPr marL="4114800" lvl="8" indent="-228600" algn="l">
              <a:lnSpc>
                <a:spcPct val="90000"/>
              </a:lnSpc>
              <a:spcBef>
                <a:spcPts val="300"/>
              </a:spcBef>
              <a:spcAft>
                <a:spcPts val="0"/>
              </a:spcAft>
              <a:buSzPts val="1000"/>
              <a:buNone/>
              <a:defRPr sz="1200">
                <a:solidFill>
                  <a:srgbClr val="888888"/>
                </a:solidFill>
              </a:defRPr>
            </a:lvl9pPr>
          </a:lstStyle>
          <a:p>
            <a:endParaRPr/>
          </a:p>
        </p:txBody>
      </p:sp>
      <p:sp>
        <p:nvSpPr>
          <p:cNvPr id="301" name="Google Shape;301;p61"/>
          <p:cNvSpPr txBox="1">
            <a:spLocks noGrp="1"/>
          </p:cNvSpPr>
          <p:nvPr>
            <p:ph type="dt" idx="10"/>
          </p:nvPr>
        </p:nvSpPr>
        <p:spPr>
          <a:xfrm>
            <a:off x="628651" y="4767264"/>
            <a:ext cx="20571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rgbClr val="888888"/>
              </a:buClr>
              <a:buSzPts val="1100"/>
              <a:buNone/>
              <a:defRPr/>
            </a:lvl1pPr>
            <a:lvl2pPr lvl="1" algn="l">
              <a:lnSpc>
                <a:spcPct val="100000"/>
              </a:lnSpc>
              <a:spcBef>
                <a:spcPts val="0"/>
              </a:spcBef>
              <a:spcAft>
                <a:spcPts val="0"/>
              </a:spcAft>
              <a:buClr>
                <a:schemeClr val="dk1"/>
              </a:buClr>
              <a:buSzPts val="1100"/>
              <a:buNone/>
              <a:defRPr/>
            </a:lvl2pPr>
            <a:lvl3pPr lvl="2" algn="l">
              <a:lnSpc>
                <a:spcPct val="100000"/>
              </a:lnSpc>
              <a:spcBef>
                <a:spcPts val="0"/>
              </a:spcBef>
              <a:spcAft>
                <a:spcPts val="0"/>
              </a:spcAft>
              <a:buClr>
                <a:schemeClr val="dk1"/>
              </a:buClr>
              <a:buSzPts val="1100"/>
              <a:buNone/>
              <a:defRPr/>
            </a:lvl3pPr>
            <a:lvl4pPr lvl="3" algn="l">
              <a:lnSpc>
                <a:spcPct val="100000"/>
              </a:lnSpc>
              <a:spcBef>
                <a:spcPts val="0"/>
              </a:spcBef>
              <a:spcAft>
                <a:spcPts val="0"/>
              </a:spcAft>
              <a:buClr>
                <a:schemeClr val="dk1"/>
              </a:buClr>
              <a:buSzPts val="1100"/>
              <a:buNone/>
              <a:defRPr/>
            </a:lvl4pPr>
            <a:lvl5pPr lvl="4" algn="l">
              <a:lnSpc>
                <a:spcPct val="100000"/>
              </a:lnSpc>
              <a:spcBef>
                <a:spcPts val="0"/>
              </a:spcBef>
              <a:spcAft>
                <a:spcPts val="0"/>
              </a:spcAft>
              <a:buClr>
                <a:schemeClr val="dk1"/>
              </a:buClr>
              <a:buSzPts val="1100"/>
              <a:buNone/>
              <a:defRPr/>
            </a:lvl5pPr>
            <a:lvl6pPr lvl="5" algn="l">
              <a:lnSpc>
                <a:spcPct val="100000"/>
              </a:lnSpc>
              <a:spcBef>
                <a:spcPts val="0"/>
              </a:spcBef>
              <a:spcAft>
                <a:spcPts val="0"/>
              </a:spcAft>
              <a:buClr>
                <a:schemeClr val="dk1"/>
              </a:buClr>
              <a:buSzPts val="1100"/>
              <a:buNone/>
              <a:defRPr/>
            </a:lvl6pPr>
            <a:lvl7pPr lvl="6" algn="l">
              <a:lnSpc>
                <a:spcPct val="100000"/>
              </a:lnSpc>
              <a:spcBef>
                <a:spcPts val="0"/>
              </a:spcBef>
              <a:spcAft>
                <a:spcPts val="0"/>
              </a:spcAft>
              <a:buClr>
                <a:schemeClr val="dk1"/>
              </a:buClr>
              <a:buSzPts val="1100"/>
              <a:buNone/>
              <a:defRPr/>
            </a:lvl7pPr>
            <a:lvl8pPr lvl="7" algn="l">
              <a:lnSpc>
                <a:spcPct val="100000"/>
              </a:lnSpc>
              <a:spcBef>
                <a:spcPts val="0"/>
              </a:spcBef>
              <a:spcAft>
                <a:spcPts val="0"/>
              </a:spcAft>
              <a:buClr>
                <a:schemeClr val="dk1"/>
              </a:buClr>
              <a:buSzPts val="1100"/>
              <a:buNone/>
              <a:defRPr/>
            </a:lvl8pPr>
            <a:lvl9pPr lvl="8" algn="l">
              <a:lnSpc>
                <a:spcPct val="100000"/>
              </a:lnSpc>
              <a:spcBef>
                <a:spcPts val="0"/>
              </a:spcBef>
              <a:spcAft>
                <a:spcPts val="0"/>
              </a:spcAft>
              <a:buClr>
                <a:schemeClr val="dk1"/>
              </a:buClr>
              <a:buSzPts val="1100"/>
              <a:buNone/>
              <a:defRPr/>
            </a:lvl9pPr>
          </a:lstStyle>
          <a:p>
            <a:endParaRPr/>
          </a:p>
        </p:txBody>
      </p:sp>
      <p:sp>
        <p:nvSpPr>
          <p:cNvPr id="302" name="Google Shape;302;p61"/>
          <p:cNvSpPr txBox="1">
            <a:spLocks noGrp="1"/>
          </p:cNvSpPr>
          <p:nvPr>
            <p:ph type="ftr" idx="11"/>
          </p:nvPr>
        </p:nvSpPr>
        <p:spPr>
          <a:xfrm>
            <a:off x="3028951" y="4767264"/>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888888"/>
              </a:buClr>
              <a:buSzPts val="1100"/>
              <a:buNone/>
              <a:defRPr/>
            </a:lvl1pPr>
            <a:lvl2pPr lvl="1" algn="l">
              <a:lnSpc>
                <a:spcPct val="100000"/>
              </a:lnSpc>
              <a:spcBef>
                <a:spcPts val="0"/>
              </a:spcBef>
              <a:spcAft>
                <a:spcPts val="0"/>
              </a:spcAft>
              <a:buClr>
                <a:schemeClr val="dk1"/>
              </a:buClr>
              <a:buSzPts val="1100"/>
              <a:buNone/>
              <a:defRPr/>
            </a:lvl2pPr>
            <a:lvl3pPr lvl="2" algn="l">
              <a:lnSpc>
                <a:spcPct val="100000"/>
              </a:lnSpc>
              <a:spcBef>
                <a:spcPts val="0"/>
              </a:spcBef>
              <a:spcAft>
                <a:spcPts val="0"/>
              </a:spcAft>
              <a:buClr>
                <a:schemeClr val="dk1"/>
              </a:buClr>
              <a:buSzPts val="1100"/>
              <a:buNone/>
              <a:defRPr/>
            </a:lvl3pPr>
            <a:lvl4pPr lvl="3" algn="l">
              <a:lnSpc>
                <a:spcPct val="100000"/>
              </a:lnSpc>
              <a:spcBef>
                <a:spcPts val="0"/>
              </a:spcBef>
              <a:spcAft>
                <a:spcPts val="0"/>
              </a:spcAft>
              <a:buClr>
                <a:schemeClr val="dk1"/>
              </a:buClr>
              <a:buSzPts val="1100"/>
              <a:buNone/>
              <a:defRPr/>
            </a:lvl4pPr>
            <a:lvl5pPr lvl="4" algn="l">
              <a:lnSpc>
                <a:spcPct val="100000"/>
              </a:lnSpc>
              <a:spcBef>
                <a:spcPts val="0"/>
              </a:spcBef>
              <a:spcAft>
                <a:spcPts val="0"/>
              </a:spcAft>
              <a:buClr>
                <a:schemeClr val="dk1"/>
              </a:buClr>
              <a:buSzPts val="1100"/>
              <a:buNone/>
              <a:defRPr/>
            </a:lvl5pPr>
            <a:lvl6pPr lvl="5" algn="l">
              <a:lnSpc>
                <a:spcPct val="100000"/>
              </a:lnSpc>
              <a:spcBef>
                <a:spcPts val="0"/>
              </a:spcBef>
              <a:spcAft>
                <a:spcPts val="0"/>
              </a:spcAft>
              <a:buClr>
                <a:schemeClr val="dk1"/>
              </a:buClr>
              <a:buSzPts val="1100"/>
              <a:buNone/>
              <a:defRPr/>
            </a:lvl6pPr>
            <a:lvl7pPr lvl="6" algn="l">
              <a:lnSpc>
                <a:spcPct val="100000"/>
              </a:lnSpc>
              <a:spcBef>
                <a:spcPts val="0"/>
              </a:spcBef>
              <a:spcAft>
                <a:spcPts val="0"/>
              </a:spcAft>
              <a:buClr>
                <a:schemeClr val="dk1"/>
              </a:buClr>
              <a:buSzPts val="1100"/>
              <a:buNone/>
              <a:defRPr/>
            </a:lvl7pPr>
            <a:lvl8pPr lvl="7" algn="l">
              <a:lnSpc>
                <a:spcPct val="100000"/>
              </a:lnSpc>
              <a:spcBef>
                <a:spcPts val="0"/>
              </a:spcBef>
              <a:spcAft>
                <a:spcPts val="0"/>
              </a:spcAft>
              <a:buClr>
                <a:schemeClr val="dk1"/>
              </a:buClr>
              <a:buSzPts val="1100"/>
              <a:buNone/>
              <a:defRPr/>
            </a:lvl8pPr>
            <a:lvl9pPr lvl="8" algn="l">
              <a:lnSpc>
                <a:spcPct val="100000"/>
              </a:lnSpc>
              <a:spcBef>
                <a:spcPts val="0"/>
              </a:spcBef>
              <a:spcAft>
                <a:spcPts val="0"/>
              </a:spcAft>
              <a:buClr>
                <a:schemeClr val="dk1"/>
              </a:buClr>
              <a:buSzPts val="1100"/>
              <a:buNone/>
              <a:defRPr/>
            </a:lvl9pPr>
          </a:lstStyle>
          <a:p>
            <a:endParaRPr/>
          </a:p>
        </p:txBody>
      </p:sp>
      <p:sp>
        <p:nvSpPr>
          <p:cNvPr id="303" name="Google Shape;303;p61"/>
          <p:cNvSpPr txBox="1">
            <a:spLocks noGrp="1"/>
          </p:cNvSpPr>
          <p:nvPr>
            <p:ph type="sldNum" idx="12"/>
          </p:nvPr>
        </p:nvSpPr>
        <p:spPr>
          <a:xfrm>
            <a:off x="6457951" y="4767264"/>
            <a:ext cx="20571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つのコンテンツ" type="twoObj">
  <p:cSld name="TWO_OBJECTS">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 name="Google Shape;43;p7"/>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1000"/>
              </a:spcBef>
              <a:spcAft>
                <a:spcPts val="0"/>
              </a:spcAft>
              <a:buClr>
                <a:schemeClr val="dk1"/>
              </a:buClr>
              <a:buSzPts val="1400"/>
              <a:buChar char="•"/>
              <a:defRPr/>
            </a:lvl1pPr>
            <a:lvl2pPr marL="914400" lvl="1" indent="-317500" algn="l">
              <a:lnSpc>
                <a:spcPct val="90000"/>
              </a:lnSpc>
              <a:spcBef>
                <a:spcPts val="500"/>
              </a:spcBef>
              <a:spcAft>
                <a:spcPts val="0"/>
              </a:spcAft>
              <a:buClr>
                <a:schemeClr val="dk1"/>
              </a:buClr>
              <a:buSzPts val="1400"/>
              <a:buChar char="•"/>
              <a:defRPr/>
            </a:lvl2pPr>
            <a:lvl3pPr marL="1371600" lvl="2" indent="-317500" algn="l">
              <a:lnSpc>
                <a:spcPct val="90000"/>
              </a:lnSpc>
              <a:spcBef>
                <a:spcPts val="500"/>
              </a:spcBef>
              <a:spcAft>
                <a:spcPts val="0"/>
              </a:spcAft>
              <a:buClr>
                <a:schemeClr val="dk1"/>
              </a:buClr>
              <a:buSzPts val="1400"/>
              <a:buChar char="•"/>
              <a:defRPr/>
            </a:lvl3pPr>
            <a:lvl4pPr marL="1828800" lvl="3" indent="-317500" algn="l">
              <a:lnSpc>
                <a:spcPct val="90000"/>
              </a:lnSpc>
              <a:spcBef>
                <a:spcPts val="500"/>
              </a:spcBef>
              <a:spcAft>
                <a:spcPts val="0"/>
              </a:spcAft>
              <a:buClr>
                <a:schemeClr val="dk1"/>
              </a:buClr>
              <a:buSzPts val="1400"/>
              <a:buChar char="•"/>
              <a:defRPr/>
            </a:lvl4pPr>
            <a:lvl5pPr marL="2286000" lvl="4" indent="-317500" algn="l">
              <a:lnSpc>
                <a:spcPct val="90000"/>
              </a:lnSpc>
              <a:spcBef>
                <a:spcPts val="500"/>
              </a:spcBef>
              <a:spcAft>
                <a:spcPts val="0"/>
              </a:spcAft>
              <a:buClr>
                <a:schemeClr val="dk1"/>
              </a:buClr>
              <a:buSzPts val="1400"/>
              <a:buChar char="•"/>
              <a:defRPr/>
            </a:lvl5pPr>
            <a:lvl6pPr marL="2743200" lvl="5" indent="-317500" algn="l">
              <a:lnSpc>
                <a:spcPct val="90000"/>
              </a:lnSpc>
              <a:spcBef>
                <a:spcPts val="500"/>
              </a:spcBef>
              <a:spcAft>
                <a:spcPts val="0"/>
              </a:spcAft>
              <a:buClr>
                <a:schemeClr val="dk1"/>
              </a:buClr>
              <a:buSzPts val="1400"/>
              <a:buChar char="•"/>
              <a:defRPr/>
            </a:lvl6pPr>
            <a:lvl7pPr marL="3200400" lvl="6" indent="-317500" algn="l">
              <a:lnSpc>
                <a:spcPct val="90000"/>
              </a:lnSpc>
              <a:spcBef>
                <a:spcPts val="500"/>
              </a:spcBef>
              <a:spcAft>
                <a:spcPts val="0"/>
              </a:spcAft>
              <a:buClr>
                <a:schemeClr val="dk1"/>
              </a:buClr>
              <a:buSzPts val="1400"/>
              <a:buChar char="•"/>
              <a:defRPr/>
            </a:lvl7pPr>
            <a:lvl8pPr marL="3657600" lvl="7" indent="-317500" algn="l">
              <a:lnSpc>
                <a:spcPct val="90000"/>
              </a:lnSpc>
              <a:spcBef>
                <a:spcPts val="500"/>
              </a:spcBef>
              <a:spcAft>
                <a:spcPts val="0"/>
              </a:spcAft>
              <a:buClr>
                <a:schemeClr val="dk1"/>
              </a:buClr>
              <a:buSzPts val="1400"/>
              <a:buChar char="•"/>
              <a:defRPr/>
            </a:lvl8pPr>
            <a:lvl9pPr marL="4114800" lvl="8" indent="-317500" algn="l">
              <a:lnSpc>
                <a:spcPct val="90000"/>
              </a:lnSpc>
              <a:spcBef>
                <a:spcPts val="500"/>
              </a:spcBef>
              <a:spcAft>
                <a:spcPts val="0"/>
              </a:spcAft>
              <a:buClr>
                <a:schemeClr val="dk1"/>
              </a:buClr>
              <a:buSzPts val="1400"/>
              <a:buChar char="•"/>
              <a:defRPr/>
            </a:lvl9pPr>
          </a:lstStyle>
          <a:p>
            <a:endParaRPr/>
          </a:p>
        </p:txBody>
      </p:sp>
      <p:sp>
        <p:nvSpPr>
          <p:cNvPr id="44" name="Google Shape;44;p7"/>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1000"/>
              </a:spcBef>
              <a:spcAft>
                <a:spcPts val="0"/>
              </a:spcAft>
              <a:buClr>
                <a:schemeClr val="dk1"/>
              </a:buClr>
              <a:buSzPts val="1400"/>
              <a:buChar char="•"/>
              <a:defRPr/>
            </a:lvl1pPr>
            <a:lvl2pPr marL="914400" lvl="1" indent="-317500" algn="l">
              <a:lnSpc>
                <a:spcPct val="90000"/>
              </a:lnSpc>
              <a:spcBef>
                <a:spcPts val="500"/>
              </a:spcBef>
              <a:spcAft>
                <a:spcPts val="0"/>
              </a:spcAft>
              <a:buClr>
                <a:schemeClr val="dk1"/>
              </a:buClr>
              <a:buSzPts val="1400"/>
              <a:buChar char="•"/>
              <a:defRPr/>
            </a:lvl2pPr>
            <a:lvl3pPr marL="1371600" lvl="2" indent="-317500" algn="l">
              <a:lnSpc>
                <a:spcPct val="90000"/>
              </a:lnSpc>
              <a:spcBef>
                <a:spcPts val="500"/>
              </a:spcBef>
              <a:spcAft>
                <a:spcPts val="0"/>
              </a:spcAft>
              <a:buClr>
                <a:schemeClr val="dk1"/>
              </a:buClr>
              <a:buSzPts val="1400"/>
              <a:buChar char="•"/>
              <a:defRPr/>
            </a:lvl3pPr>
            <a:lvl4pPr marL="1828800" lvl="3" indent="-317500" algn="l">
              <a:lnSpc>
                <a:spcPct val="90000"/>
              </a:lnSpc>
              <a:spcBef>
                <a:spcPts val="500"/>
              </a:spcBef>
              <a:spcAft>
                <a:spcPts val="0"/>
              </a:spcAft>
              <a:buClr>
                <a:schemeClr val="dk1"/>
              </a:buClr>
              <a:buSzPts val="1400"/>
              <a:buChar char="•"/>
              <a:defRPr/>
            </a:lvl4pPr>
            <a:lvl5pPr marL="2286000" lvl="4" indent="-317500" algn="l">
              <a:lnSpc>
                <a:spcPct val="90000"/>
              </a:lnSpc>
              <a:spcBef>
                <a:spcPts val="500"/>
              </a:spcBef>
              <a:spcAft>
                <a:spcPts val="0"/>
              </a:spcAft>
              <a:buClr>
                <a:schemeClr val="dk1"/>
              </a:buClr>
              <a:buSzPts val="1400"/>
              <a:buChar char="•"/>
              <a:defRPr/>
            </a:lvl5pPr>
            <a:lvl6pPr marL="2743200" lvl="5" indent="-317500" algn="l">
              <a:lnSpc>
                <a:spcPct val="90000"/>
              </a:lnSpc>
              <a:spcBef>
                <a:spcPts val="500"/>
              </a:spcBef>
              <a:spcAft>
                <a:spcPts val="0"/>
              </a:spcAft>
              <a:buClr>
                <a:schemeClr val="dk1"/>
              </a:buClr>
              <a:buSzPts val="1400"/>
              <a:buChar char="•"/>
              <a:defRPr/>
            </a:lvl6pPr>
            <a:lvl7pPr marL="3200400" lvl="6" indent="-317500" algn="l">
              <a:lnSpc>
                <a:spcPct val="90000"/>
              </a:lnSpc>
              <a:spcBef>
                <a:spcPts val="500"/>
              </a:spcBef>
              <a:spcAft>
                <a:spcPts val="0"/>
              </a:spcAft>
              <a:buClr>
                <a:schemeClr val="dk1"/>
              </a:buClr>
              <a:buSzPts val="1400"/>
              <a:buChar char="•"/>
              <a:defRPr/>
            </a:lvl7pPr>
            <a:lvl8pPr marL="3657600" lvl="7" indent="-317500" algn="l">
              <a:lnSpc>
                <a:spcPct val="90000"/>
              </a:lnSpc>
              <a:spcBef>
                <a:spcPts val="500"/>
              </a:spcBef>
              <a:spcAft>
                <a:spcPts val="0"/>
              </a:spcAft>
              <a:buClr>
                <a:schemeClr val="dk1"/>
              </a:buClr>
              <a:buSzPts val="1400"/>
              <a:buChar char="•"/>
              <a:defRPr/>
            </a:lvl8pPr>
            <a:lvl9pPr marL="4114800" lvl="8" indent="-317500" algn="l">
              <a:lnSpc>
                <a:spcPct val="90000"/>
              </a:lnSpc>
              <a:spcBef>
                <a:spcPts val="500"/>
              </a:spcBef>
              <a:spcAft>
                <a:spcPts val="0"/>
              </a:spcAft>
              <a:buClr>
                <a:schemeClr val="dk1"/>
              </a:buClr>
              <a:buSzPts val="1400"/>
              <a:buChar char="•"/>
              <a:defRPr/>
            </a:lvl9pPr>
          </a:lstStyle>
          <a:p>
            <a:endParaRPr/>
          </a:p>
        </p:txBody>
      </p:sp>
      <p:sp>
        <p:nvSpPr>
          <p:cNvPr id="45" name="Google Shape;45;p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46" name="Google Shape;46;p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47" name="Google Shape;47;p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304"/>
        <p:cNvGrpSpPr/>
        <p:nvPr/>
      </p:nvGrpSpPr>
      <p:grpSpPr>
        <a:xfrm>
          <a:off x="0" y="0"/>
          <a:ext cx="0" cy="0"/>
          <a:chOff x="0" y="0"/>
          <a:chExt cx="0" cy="0"/>
        </a:xfrm>
      </p:grpSpPr>
      <p:pic>
        <p:nvPicPr>
          <p:cNvPr id="305" name="Google Shape;305;p62"/>
          <p:cNvPicPr preferRelativeResize="0"/>
          <p:nvPr/>
        </p:nvPicPr>
        <p:blipFill rotWithShape="1">
          <a:blip r:embed="rId2">
            <a:alphaModFix/>
          </a:blip>
          <a:srcRect/>
          <a:stretch/>
        </p:blipFill>
        <p:spPr>
          <a:xfrm>
            <a:off x="2868362" y="858437"/>
            <a:ext cx="3407276" cy="3426624"/>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タイトルとコンテンツ 5">
  <p:cSld name="タイトルとコンテンツ_4">
    <p:spTree>
      <p:nvGrpSpPr>
        <p:cNvPr id="1" name="Shape 306"/>
        <p:cNvGrpSpPr/>
        <p:nvPr/>
      </p:nvGrpSpPr>
      <p:grpSpPr>
        <a:xfrm>
          <a:off x="0" y="0"/>
          <a:ext cx="0" cy="0"/>
          <a:chOff x="0" y="0"/>
          <a:chExt cx="0" cy="0"/>
        </a:xfrm>
      </p:grpSpPr>
      <p:sp>
        <p:nvSpPr>
          <p:cNvPr id="307" name="Google Shape;307;p63"/>
          <p:cNvSpPr txBox="1">
            <a:spLocks noGrp="1"/>
          </p:cNvSpPr>
          <p:nvPr>
            <p:ph type="title"/>
          </p:nvPr>
        </p:nvSpPr>
        <p:spPr>
          <a:xfrm>
            <a:off x="106136" y="143216"/>
            <a:ext cx="7886700" cy="276900"/>
          </a:xfrm>
          <a:prstGeom prst="rect">
            <a:avLst/>
          </a:prstGeom>
          <a:noFill/>
          <a:ln>
            <a:noFill/>
          </a:ln>
        </p:spPr>
        <p:txBody>
          <a:bodyPr spcFirstLastPara="1" wrap="square" lIns="68575" tIns="27000" rIns="68575" bIns="34275" anchor="ctr" anchorCtr="0">
            <a:noAutofit/>
          </a:bodyPr>
          <a:lstStyle>
            <a:lvl1pPr lvl="0" algn="l">
              <a:lnSpc>
                <a:spcPct val="130000"/>
              </a:lnSpc>
              <a:spcBef>
                <a:spcPts val="0"/>
              </a:spcBef>
              <a:spcAft>
                <a:spcPts val="0"/>
              </a:spcAft>
              <a:buClr>
                <a:schemeClr val="dk1"/>
              </a:buClr>
              <a:buSzPts val="1200"/>
              <a:buFont typeface="Arial"/>
              <a:buNone/>
              <a:defRPr sz="12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308" name="Google Shape;308;p63"/>
          <p:cNvPicPr preferRelativeResize="0"/>
          <p:nvPr/>
        </p:nvPicPr>
        <p:blipFill rotWithShape="1">
          <a:blip r:embed="rId2">
            <a:alphaModFix/>
          </a:blip>
          <a:srcRect/>
          <a:stretch/>
        </p:blipFill>
        <p:spPr>
          <a:xfrm>
            <a:off x="8655559" y="4912507"/>
            <a:ext cx="334711" cy="110921"/>
          </a:xfrm>
          <a:prstGeom prst="rect">
            <a:avLst/>
          </a:prstGeom>
          <a:noFill/>
          <a:ln>
            <a:noFill/>
          </a:ln>
        </p:spPr>
      </p:pic>
      <p:sp>
        <p:nvSpPr>
          <p:cNvPr id="309" name="Google Shape;309;p63"/>
          <p:cNvSpPr/>
          <p:nvPr/>
        </p:nvSpPr>
        <p:spPr>
          <a:xfrm>
            <a:off x="0" y="0"/>
            <a:ext cx="9144000" cy="81000"/>
          </a:xfrm>
          <a:prstGeom prst="rect">
            <a:avLst/>
          </a:prstGeom>
          <a:solidFill>
            <a:srgbClr val="FF22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0" name="Google Shape;310;p63"/>
          <p:cNvSpPr txBox="1">
            <a:spLocks noGrp="1"/>
          </p:cNvSpPr>
          <p:nvPr>
            <p:ph type="sldNum" idx="12"/>
          </p:nvPr>
        </p:nvSpPr>
        <p:spPr>
          <a:xfrm>
            <a:off x="354330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タイトルとコンテンツ 6">
  <p:cSld name="タイトルとコンテンツ_5">
    <p:spTree>
      <p:nvGrpSpPr>
        <p:cNvPr id="1" name="Shape 311"/>
        <p:cNvGrpSpPr/>
        <p:nvPr/>
      </p:nvGrpSpPr>
      <p:grpSpPr>
        <a:xfrm>
          <a:off x="0" y="0"/>
          <a:ext cx="0" cy="0"/>
          <a:chOff x="0" y="0"/>
          <a:chExt cx="0" cy="0"/>
        </a:xfrm>
      </p:grpSpPr>
      <p:sp>
        <p:nvSpPr>
          <p:cNvPr id="312" name="Google Shape;312;p64"/>
          <p:cNvSpPr txBox="1">
            <a:spLocks noGrp="1"/>
          </p:cNvSpPr>
          <p:nvPr>
            <p:ph type="title"/>
          </p:nvPr>
        </p:nvSpPr>
        <p:spPr>
          <a:xfrm>
            <a:off x="106136" y="143216"/>
            <a:ext cx="7886700" cy="276900"/>
          </a:xfrm>
          <a:prstGeom prst="rect">
            <a:avLst/>
          </a:prstGeom>
          <a:noFill/>
          <a:ln>
            <a:noFill/>
          </a:ln>
        </p:spPr>
        <p:txBody>
          <a:bodyPr spcFirstLastPara="1" wrap="square" lIns="68575" tIns="27000" rIns="68575" bIns="34275" anchor="ctr" anchorCtr="0">
            <a:noAutofit/>
          </a:bodyPr>
          <a:lstStyle>
            <a:lvl1pPr lvl="0" algn="l">
              <a:lnSpc>
                <a:spcPct val="130000"/>
              </a:lnSpc>
              <a:spcBef>
                <a:spcPts val="0"/>
              </a:spcBef>
              <a:spcAft>
                <a:spcPts val="0"/>
              </a:spcAft>
              <a:buClr>
                <a:schemeClr val="dk1"/>
              </a:buClr>
              <a:buSzPts val="1200"/>
              <a:buFont typeface="Arial"/>
              <a:buNone/>
              <a:defRPr sz="1200">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313" name="Google Shape;313;p64"/>
          <p:cNvPicPr preferRelativeResize="0"/>
          <p:nvPr/>
        </p:nvPicPr>
        <p:blipFill rotWithShape="1">
          <a:blip r:embed="rId2">
            <a:alphaModFix/>
          </a:blip>
          <a:srcRect/>
          <a:stretch/>
        </p:blipFill>
        <p:spPr>
          <a:xfrm>
            <a:off x="8655559" y="4912507"/>
            <a:ext cx="334711" cy="110921"/>
          </a:xfrm>
          <a:prstGeom prst="rect">
            <a:avLst/>
          </a:prstGeom>
          <a:noFill/>
          <a:ln>
            <a:noFill/>
          </a:ln>
        </p:spPr>
      </p:pic>
      <p:sp>
        <p:nvSpPr>
          <p:cNvPr id="314" name="Google Shape;314;p64"/>
          <p:cNvSpPr/>
          <p:nvPr/>
        </p:nvSpPr>
        <p:spPr>
          <a:xfrm>
            <a:off x="0" y="0"/>
            <a:ext cx="9144000" cy="81000"/>
          </a:xfrm>
          <a:prstGeom prst="rect">
            <a:avLst/>
          </a:prstGeom>
          <a:solidFill>
            <a:srgbClr val="FF22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64"/>
          <p:cNvSpPr txBox="1">
            <a:spLocks noGrp="1"/>
          </p:cNvSpPr>
          <p:nvPr>
            <p:ph type="sldNum" idx="12"/>
          </p:nvPr>
        </p:nvSpPr>
        <p:spPr>
          <a:xfrm>
            <a:off x="354330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白紙" type="blank">
  <p:cSld name="BLANK">
    <p:spTree>
      <p:nvGrpSpPr>
        <p:cNvPr id="1" name="Shape 322"/>
        <p:cNvGrpSpPr/>
        <p:nvPr/>
      </p:nvGrpSpPr>
      <p:grpSpPr>
        <a:xfrm>
          <a:off x="0" y="0"/>
          <a:ext cx="0" cy="0"/>
          <a:chOff x="0" y="0"/>
          <a:chExt cx="0" cy="0"/>
        </a:xfrm>
      </p:grpSpPr>
      <p:sp>
        <p:nvSpPr>
          <p:cNvPr id="323" name="Google Shape;323;p6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24" name="Google Shape;324;p6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25" name="Google Shape;325;p6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タイトル スライド" type="title">
  <p:cSld name="TITLE">
    <p:spTree>
      <p:nvGrpSpPr>
        <p:cNvPr id="1" name="Shape 326"/>
        <p:cNvGrpSpPr/>
        <p:nvPr/>
      </p:nvGrpSpPr>
      <p:grpSpPr>
        <a:xfrm>
          <a:off x="0" y="0"/>
          <a:ext cx="0" cy="0"/>
          <a:chOff x="0" y="0"/>
          <a:chExt cx="0" cy="0"/>
        </a:xfrm>
      </p:grpSpPr>
      <p:sp>
        <p:nvSpPr>
          <p:cNvPr id="327" name="Google Shape;327;p67"/>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28" name="Google Shape;328;p67"/>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329" name="Google Shape;329;p6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30" name="Google Shape;330;p6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31" name="Google Shape;331;p6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332"/>
        <p:cNvGrpSpPr/>
        <p:nvPr/>
      </p:nvGrpSpPr>
      <p:grpSpPr>
        <a:xfrm>
          <a:off x="0" y="0"/>
          <a:ext cx="0" cy="0"/>
          <a:chOff x="0" y="0"/>
          <a:chExt cx="0" cy="0"/>
        </a:xfrm>
      </p:grpSpPr>
      <p:sp>
        <p:nvSpPr>
          <p:cNvPr id="333" name="Google Shape;333;p6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34" name="Google Shape;334;p68"/>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5" name="Google Shape;335;p6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36" name="Google Shape;336;p6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37" name="Google Shape;337;p6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338"/>
        <p:cNvGrpSpPr/>
        <p:nvPr/>
      </p:nvGrpSpPr>
      <p:grpSpPr>
        <a:xfrm>
          <a:off x="0" y="0"/>
          <a:ext cx="0" cy="0"/>
          <a:chOff x="0" y="0"/>
          <a:chExt cx="0" cy="0"/>
        </a:xfrm>
      </p:grpSpPr>
      <p:sp>
        <p:nvSpPr>
          <p:cNvPr id="339" name="Google Shape;339;p69"/>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0" name="Google Shape;340;p69"/>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341" name="Google Shape;341;p6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2" name="Google Shape;342;p6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3" name="Google Shape;343;p6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2 つのコンテンツ" type="twoObj">
  <p:cSld name="TWO_OBJECTS">
    <p:spTree>
      <p:nvGrpSpPr>
        <p:cNvPr id="1" name="Shape 344"/>
        <p:cNvGrpSpPr/>
        <p:nvPr/>
      </p:nvGrpSpPr>
      <p:grpSpPr>
        <a:xfrm>
          <a:off x="0" y="0"/>
          <a:ext cx="0" cy="0"/>
          <a:chOff x="0" y="0"/>
          <a:chExt cx="0" cy="0"/>
        </a:xfrm>
      </p:grpSpPr>
      <p:sp>
        <p:nvSpPr>
          <p:cNvPr id="345" name="Google Shape;345;p7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6" name="Google Shape;346;p70"/>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7" name="Google Shape;347;p70"/>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8" name="Google Shape;348;p7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9" name="Google Shape;349;p7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50" name="Google Shape;350;p7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351"/>
        <p:cNvGrpSpPr/>
        <p:nvPr/>
      </p:nvGrpSpPr>
      <p:grpSpPr>
        <a:xfrm>
          <a:off x="0" y="0"/>
          <a:ext cx="0" cy="0"/>
          <a:chOff x="0" y="0"/>
          <a:chExt cx="0" cy="0"/>
        </a:xfrm>
      </p:grpSpPr>
      <p:sp>
        <p:nvSpPr>
          <p:cNvPr id="352" name="Google Shape;352;p71"/>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53" name="Google Shape;353;p71"/>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54" name="Google Shape;354;p71"/>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5" name="Google Shape;355;p71"/>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56" name="Google Shape;356;p71"/>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7" name="Google Shape;357;p7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58" name="Google Shape;358;p7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59" name="Google Shape;359;p7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タイトルのみ" type="titleOnly">
  <p:cSld name="TITLE_ONLY">
    <p:spTree>
      <p:nvGrpSpPr>
        <p:cNvPr id="1" name="Shape 360"/>
        <p:cNvGrpSpPr/>
        <p:nvPr/>
      </p:nvGrpSpPr>
      <p:grpSpPr>
        <a:xfrm>
          <a:off x="0" y="0"/>
          <a:ext cx="0" cy="0"/>
          <a:chOff x="0" y="0"/>
          <a:chExt cx="0" cy="0"/>
        </a:xfrm>
      </p:grpSpPr>
      <p:sp>
        <p:nvSpPr>
          <p:cNvPr id="361" name="Google Shape;361;p7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2" name="Google Shape;362;p7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3" name="Google Shape;363;p7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4" name="Google Shape;364;p7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0" name="Google Shape;50;p8"/>
          <p:cNvSpPr txBox="1">
            <a:spLocks noGrp="1"/>
          </p:cNvSpPr>
          <p:nvPr>
            <p:ph type="body" idx="1"/>
          </p:nvPr>
        </p:nvSpPr>
        <p:spPr>
          <a:xfrm>
            <a:off x="629842" y="1260872"/>
            <a:ext cx="38682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1000"/>
              </a:spcBef>
              <a:spcAft>
                <a:spcPts val="0"/>
              </a:spcAft>
              <a:buClr>
                <a:schemeClr val="dk1"/>
              </a:buClr>
              <a:buSzPts val="1800"/>
              <a:buNone/>
              <a:defRPr sz="2400" b="1"/>
            </a:lvl1pPr>
            <a:lvl2pPr marL="914400" lvl="1" indent="-228600" algn="l">
              <a:lnSpc>
                <a:spcPct val="90000"/>
              </a:lnSpc>
              <a:spcBef>
                <a:spcPts val="500"/>
              </a:spcBef>
              <a:spcAft>
                <a:spcPts val="0"/>
              </a:spcAft>
              <a:buClr>
                <a:schemeClr val="dk1"/>
              </a:buClr>
              <a:buSzPts val="1500"/>
              <a:buNone/>
              <a:defRPr sz="2000" b="1"/>
            </a:lvl2pPr>
            <a:lvl3pPr marL="1371600" lvl="2" indent="-228600" algn="l">
              <a:lnSpc>
                <a:spcPct val="90000"/>
              </a:lnSpc>
              <a:spcBef>
                <a:spcPts val="500"/>
              </a:spcBef>
              <a:spcAft>
                <a:spcPts val="0"/>
              </a:spcAft>
              <a:buClr>
                <a:schemeClr val="dk1"/>
              </a:buClr>
              <a:buSzPts val="1400"/>
              <a:buNone/>
              <a:defRPr sz="1800" b="1"/>
            </a:lvl3pPr>
            <a:lvl4pPr marL="1828800" lvl="3" indent="-228600" algn="l">
              <a:lnSpc>
                <a:spcPct val="90000"/>
              </a:lnSpc>
              <a:spcBef>
                <a:spcPts val="500"/>
              </a:spcBef>
              <a:spcAft>
                <a:spcPts val="0"/>
              </a:spcAft>
              <a:buClr>
                <a:schemeClr val="dk1"/>
              </a:buClr>
              <a:buSzPts val="1200"/>
              <a:buNone/>
              <a:defRPr sz="1600" b="1"/>
            </a:lvl4pPr>
            <a:lvl5pPr marL="2286000" lvl="4" indent="-228600" algn="l">
              <a:lnSpc>
                <a:spcPct val="90000"/>
              </a:lnSpc>
              <a:spcBef>
                <a:spcPts val="500"/>
              </a:spcBef>
              <a:spcAft>
                <a:spcPts val="0"/>
              </a:spcAft>
              <a:buClr>
                <a:schemeClr val="dk1"/>
              </a:buClr>
              <a:buSzPts val="1200"/>
              <a:buNone/>
              <a:defRPr sz="1600" b="1"/>
            </a:lvl5pPr>
            <a:lvl6pPr marL="2743200" lvl="5" indent="-228600" algn="l">
              <a:lnSpc>
                <a:spcPct val="90000"/>
              </a:lnSpc>
              <a:spcBef>
                <a:spcPts val="500"/>
              </a:spcBef>
              <a:spcAft>
                <a:spcPts val="0"/>
              </a:spcAft>
              <a:buClr>
                <a:schemeClr val="dk1"/>
              </a:buClr>
              <a:buSzPts val="1200"/>
              <a:buNone/>
              <a:defRPr sz="1600" b="1"/>
            </a:lvl6pPr>
            <a:lvl7pPr marL="3200400" lvl="6" indent="-228600" algn="l">
              <a:lnSpc>
                <a:spcPct val="90000"/>
              </a:lnSpc>
              <a:spcBef>
                <a:spcPts val="500"/>
              </a:spcBef>
              <a:spcAft>
                <a:spcPts val="0"/>
              </a:spcAft>
              <a:buClr>
                <a:schemeClr val="dk1"/>
              </a:buClr>
              <a:buSzPts val="1200"/>
              <a:buNone/>
              <a:defRPr sz="1600" b="1"/>
            </a:lvl7pPr>
            <a:lvl8pPr marL="3657600" lvl="7" indent="-228600" algn="l">
              <a:lnSpc>
                <a:spcPct val="90000"/>
              </a:lnSpc>
              <a:spcBef>
                <a:spcPts val="500"/>
              </a:spcBef>
              <a:spcAft>
                <a:spcPts val="0"/>
              </a:spcAft>
              <a:buClr>
                <a:schemeClr val="dk1"/>
              </a:buClr>
              <a:buSzPts val="1200"/>
              <a:buNone/>
              <a:defRPr sz="1600" b="1"/>
            </a:lvl8pPr>
            <a:lvl9pPr marL="4114800" lvl="8" indent="-228600" algn="l">
              <a:lnSpc>
                <a:spcPct val="90000"/>
              </a:lnSpc>
              <a:spcBef>
                <a:spcPts val="500"/>
              </a:spcBef>
              <a:spcAft>
                <a:spcPts val="0"/>
              </a:spcAft>
              <a:buClr>
                <a:schemeClr val="dk1"/>
              </a:buClr>
              <a:buSzPts val="1200"/>
              <a:buNone/>
              <a:defRPr sz="1600" b="1"/>
            </a:lvl9pPr>
          </a:lstStyle>
          <a:p>
            <a:endParaRPr/>
          </a:p>
        </p:txBody>
      </p:sp>
      <p:sp>
        <p:nvSpPr>
          <p:cNvPr id="51" name="Google Shape;51;p8"/>
          <p:cNvSpPr txBox="1">
            <a:spLocks noGrp="1"/>
          </p:cNvSpPr>
          <p:nvPr>
            <p:ph type="body" idx="2"/>
          </p:nvPr>
        </p:nvSpPr>
        <p:spPr>
          <a:xfrm>
            <a:off x="629842" y="1878806"/>
            <a:ext cx="3868200" cy="27633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1000"/>
              </a:spcBef>
              <a:spcAft>
                <a:spcPts val="0"/>
              </a:spcAft>
              <a:buClr>
                <a:schemeClr val="dk1"/>
              </a:buClr>
              <a:buSzPts val="1400"/>
              <a:buChar char="•"/>
              <a:defRPr/>
            </a:lvl1pPr>
            <a:lvl2pPr marL="914400" lvl="1" indent="-317500" algn="l">
              <a:lnSpc>
                <a:spcPct val="90000"/>
              </a:lnSpc>
              <a:spcBef>
                <a:spcPts val="500"/>
              </a:spcBef>
              <a:spcAft>
                <a:spcPts val="0"/>
              </a:spcAft>
              <a:buClr>
                <a:schemeClr val="dk1"/>
              </a:buClr>
              <a:buSzPts val="1400"/>
              <a:buChar char="•"/>
              <a:defRPr/>
            </a:lvl2pPr>
            <a:lvl3pPr marL="1371600" lvl="2" indent="-317500" algn="l">
              <a:lnSpc>
                <a:spcPct val="90000"/>
              </a:lnSpc>
              <a:spcBef>
                <a:spcPts val="500"/>
              </a:spcBef>
              <a:spcAft>
                <a:spcPts val="0"/>
              </a:spcAft>
              <a:buClr>
                <a:schemeClr val="dk1"/>
              </a:buClr>
              <a:buSzPts val="1400"/>
              <a:buChar char="•"/>
              <a:defRPr/>
            </a:lvl3pPr>
            <a:lvl4pPr marL="1828800" lvl="3" indent="-317500" algn="l">
              <a:lnSpc>
                <a:spcPct val="90000"/>
              </a:lnSpc>
              <a:spcBef>
                <a:spcPts val="500"/>
              </a:spcBef>
              <a:spcAft>
                <a:spcPts val="0"/>
              </a:spcAft>
              <a:buClr>
                <a:schemeClr val="dk1"/>
              </a:buClr>
              <a:buSzPts val="1400"/>
              <a:buChar char="•"/>
              <a:defRPr/>
            </a:lvl4pPr>
            <a:lvl5pPr marL="2286000" lvl="4" indent="-317500" algn="l">
              <a:lnSpc>
                <a:spcPct val="90000"/>
              </a:lnSpc>
              <a:spcBef>
                <a:spcPts val="500"/>
              </a:spcBef>
              <a:spcAft>
                <a:spcPts val="0"/>
              </a:spcAft>
              <a:buClr>
                <a:schemeClr val="dk1"/>
              </a:buClr>
              <a:buSzPts val="1400"/>
              <a:buChar char="•"/>
              <a:defRPr/>
            </a:lvl5pPr>
            <a:lvl6pPr marL="2743200" lvl="5" indent="-317500" algn="l">
              <a:lnSpc>
                <a:spcPct val="90000"/>
              </a:lnSpc>
              <a:spcBef>
                <a:spcPts val="500"/>
              </a:spcBef>
              <a:spcAft>
                <a:spcPts val="0"/>
              </a:spcAft>
              <a:buClr>
                <a:schemeClr val="dk1"/>
              </a:buClr>
              <a:buSzPts val="1400"/>
              <a:buChar char="•"/>
              <a:defRPr/>
            </a:lvl6pPr>
            <a:lvl7pPr marL="3200400" lvl="6" indent="-317500" algn="l">
              <a:lnSpc>
                <a:spcPct val="90000"/>
              </a:lnSpc>
              <a:spcBef>
                <a:spcPts val="500"/>
              </a:spcBef>
              <a:spcAft>
                <a:spcPts val="0"/>
              </a:spcAft>
              <a:buClr>
                <a:schemeClr val="dk1"/>
              </a:buClr>
              <a:buSzPts val="1400"/>
              <a:buChar char="•"/>
              <a:defRPr/>
            </a:lvl7pPr>
            <a:lvl8pPr marL="3657600" lvl="7" indent="-317500" algn="l">
              <a:lnSpc>
                <a:spcPct val="90000"/>
              </a:lnSpc>
              <a:spcBef>
                <a:spcPts val="500"/>
              </a:spcBef>
              <a:spcAft>
                <a:spcPts val="0"/>
              </a:spcAft>
              <a:buClr>
                <a:schemeClr val="dk1"/>
              </a:buClr>
              <a:buSzPts val="1400"/>
              <a:buChar char="•"/>
              <a:defRPr/>
            </a:lvl8pPr>
            <a:lvl9pPr marL="4114800" lvl="8" indent="-317500" algn="l">
              <a:lnSpc>
                <a:spcPct val="90000"/>
              </a:lnSpc>
              <a:spcBef>
                <a:spcPts val="500"/>
              </a:spcBef>
              <a:spcAft>
                <a:spcPts val="0"/>
              </a:spcAft>
              <a:buClr>
                <a:schemeClr val="dk1"/>
              </a:buClr>
              <a:buSzPts val="1400"/>
              <a:buChar char="•"/>
              <a:defRPr/>
            </a:lvl9pPr>
          </a:lstStyle>
          <a:p>
            <a:endParaRPr/>
          </a:p>
        </p:txBody>
      </p:sp>
      <p:sp>
        <p:nvSpPr>
          <p:cNvPr id="52" name="Google Shape;52;p8"/>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1000"/>
              </a:spcBef>
              <a:spcAft>
                <a:spcPts val="0"/>
              </a:spcAft>
              <a:buClr>
                <a:schemeClr val="dk1"/>
              </a:buClr>
              <a:buSzPts val="1800"/>
              <a:buNone/>
              <a:defRPr sz="2400" b="1"/>
            </a:lvl1pPr>
            <a:lvl2pPr marL="914400" lvl="1" indent="-228600" algn="l">
              <a:lnSpc>
                <a:spcPct val="90000"/>
              </a:lnSpc>
              <a:spcBef>
                <a:spcPts val="500"/>
              </a:spcBef>
              <a:spcAft>
                <a:spcPts val="0"/>
              </a:spcAft>
              <a:buClr>
                <a:schemeClr val="dk1"/>
              </a:buClr>
              <a:buSzPts val="1500"/>
              <a:buNone/>
              <a:defRPr sz="2000" b="1"/>
            </a:lvl2pPr>
            <a:lvl3pPr marL="1371600" lvl="2" indent="-228600" algn="l">
              <a:lnSpc>
                <a:spcPct val="90000"/>
              </a:lnSpc>
              <a:spcBef>
                <a:spcPts val="500"/>
              </a:spcBef>
              <a:spcAft>
                <a:spcPts val="0"/>
              </a:spcAft>
              <a:buClr>
                <a:schemeClr val="dk1"/>
              </a:buClr>
              <a:buSzPts val="1400"/>
              <a:buNone/>
              <a:defRPr sz="1800" b="1"/>
            </a:lvl3pPr>
            <a:lvl4pPr marL="1828800" lvl="3" indent="-228600" algn="l">
              <a:lnSpc>
                <a:spcPct val="90000"/>
              </a:lnSpc>
              <a:spcBef>
                <a:spcPts val="500"/>
              </a:spcBef>
              <a:spcAft>
                <a:spcPts val="0"/>
              </a:spcAft>
              <a:buClr>
                <a:schemeClr val="dk1"/>
              </a:buClr>
              <a:buSzPts val="1200"/>
              <a:buNone/>
              <a:defRPr sz="1600" b="1"/>
            </a:lvl4pPr>
            <a:lvl5pPr marL="2286000" lvl="4" indent="-228600" algn="l">
              <a:lnSpc>
                <a:spcPct val="90000"/>
              </a:lnSpc>
              <a:spcBef>
                <a:spcPts val="500"/>
              </a:spcBef>
              <a:spcAft>
                <a:spcPts val="0"/>
              </a:spcAft>
              <a:buClr>
                <a:schemeClr val="dk1"/>
              </a:buClr>
              <a:buSzPts val="1200"/>
              <a:buNone/>
              <a:defRPr sz="1600" b="1"/>
            </a:lvl5pPr>
            <a:lvl6pPr marL="2743200" lvl="5" indent="-228600" algn="l">
              <a:lnSpc>
                <a:spcPct val="90000"/>
              </a:lnSpc>
              <a:spcBef>
                <a:spcPts val="500"/>
              </a:spcBef>
              <a:spcAft>
                <a:spcPts val="0"/>
              </a:spcAft>
              <a:buClr>
                <a:schemeClr val="dk1"/>
              </a:buClr>
              <a:buSzPts val="1200"/>
              <a:buNone/>
              <a:defRPr sz="1600" b="1"/>
            </a:lvl6pPr>
            <a:lvl7pPr marL="3200400" lvl="6" indent="-228600" algn="l">
              <a:lnSpc>
                <a:spcPct val="90000"/>
              </a:lnSpc>
              <a:spcBef>
                <a:spcPts val="500"/>
              </a:spcBef>
              <a:spcAft>
                <a:spcPts val="0"/>
              </a:spcAft>
              <a:buClr>
                <a:schemeClr val="dk1"/>
              </a:buClr>
              <a:buSzPts val="1200"/>
              <a:buNone/>
              <a:defRPr sz="1600" b="1"/>
            </a:lvl7pPr>
            <a:lvl8pPr marL="3657600" lvl="7" indent="-228600" algn="l">
              <a:lnSpc>
                <a:spcPct val="90000"/>
              </a:lnSpc>
              <a:spcBef>
                <a:spcPts val="500"/>
              </a:spcBef>
              <a:spcAft>
                <a:spcPts val="0"/>
              </a:spcAft>
              <a:buClr>
                <a:schemeClr val="dk1"/>
              </a:buClr>
              <a:buSzPts val="1200"/>
              <a:buNone/>
              <a:defRPr sz="1600" b="1"/>
            </a:lvl8pPr>
            <a:lvl9pPr marL="4114800" lvl="8" indent="-228600" algn="l">
              <a:lnSpc>
                <a:spcPct val="90000"/>
              </a:lnSpc>
              <a:spcBef>
                <a:spcPts val="500"/>
              </a:spcBef>
              <a:spcAft>
                <a:spcPts val="0"/>
              </a:spcAft>
              <a:buClr>
                <a:schemeClr val="dk1"/>
              </a:buClr>
              <a:buSzPts val="1200"/>
              <a:buNone/>
              <a:defRPr sz="1600" b="1"/>
            </a:lvl9pPr>
          </a:lstStyle>
          <a:p>
            <a:endParaRPr/>
          </a:p>
        </p:txBody>
      </p:sp>
      <p:sp>
        <p:nvSpPr>
          <p:cNvPr id="53" name="Google Shape;53;p8"/>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1000"/>
              </a:spcBef>
              <a:spcAft>
                <a:spcPts val="0"/>
              </a:spcAft>
              <a:buClr>
                <a:schemeClr val="dk1"/>
              </a:buClr>
              <a:buSzPts val="1400"/>
              <a:buChar char="•"/>
              <a:defRPr/>
            </a:lvl1pPr>
            <a:lvl2pPr marL="914400" lvl="1" indent="-317500" algn="l">
              <a:lnSpc>
                <a:spcPct val="90000"/>
              </a:lnSpc>
              <a:spcBef>
                <a:spcPts val="500"/>
              </a:spcBef>
              <a:spcAft>
                <a:spcPts val="0"/>
              </a:spcAft>
              <a:buClr>
                <a:schemeClr val="dk1"/>
              </a:buClr>
              <a:buSzPts val="1400"/>
              <a:buChar char="•"/>
              <a:defRPr/>
            </a:lvl2pPr>
            <a:lvl3pPr marL="1371600" lvl="2" indent="-317500" algn="l">
              <a:lnSpc>
                <a:spcPct val="90000"/>
              </a:lnSpc>
              <a:spcBef>
                <a:spcPts val="500"/>
              </a:spcBef>
              <a:spcAft>
                <a:spcPts val="0"/>
              </a:spcAft>
              <a:buClr>
                <a:schemeClr val="dk1"/>
              </a:buClr>
              <a:buSzPts val="1400"/>
              <a:buChar char="•"/>
              <a:defRPr/>
            </a:lvl3pPr>
            <a:lvl4pPr marL="1828800" lvl="3" indent="-317500" algn="l">
              <a:lnSpc>
                <a:spcPct val="90000"/>
              </a:lnSpc>
              <a:spcBef>
                <a:spcPts val="500"/>
              </a:spcBef>
              <a:spcAft>
                <a:spcPts val="0"/>
              </a:spcAft>
              <a:buClr>
                <a:schemeClr val="dk1"/>
              </a:buClr>
              <a:buSzPts val="1400"/>
              <a:buChar char="•"/>
              <a:defRPr/>
            </a:lvl4pPr>
            <a:lvl5pPr marL="2286000" lvl="4" indent="-317500" algn="l">
              <a:lnSpc>
                <a:spcPct val="90000"/>
              </a:lnSpc>
              <a:spcBef>
                <a:spcPts val="500"/>
              </a:spcBef>
              <a:spcAft>
                <a:spcPts val="0"/>
              </a:spcAft>
              <a:buClr>
                <a:schemeClr val="dk1"/>
              </a:buClr>
              <a:buSzPts val="1400"/>
              <a:buChar char="•"/>
              <a:defRPr/>
            </a:lvl5pPr>
            <a:lvl6pPr marL="2743200" lvl="5" indent="-317500" algn="l">
              <a:lnSpc>
                <a:spcPct val="90000"/>
              </a:lnSpc>
              <a:spcBef>
                <a:spcPts val="500"/>
              </a:spcBef>
              <a:spcAft>
                <a:spcPts val="0"/>
              </a:spcAft>
              <a:buClr>
                <a:schemeClr val="dk1"/>
              </a:buClr>
              <a:buSzPts val="1400"/>
              <a:buChar char="•"/>
              <a:defRPr/>
            </a:lvl6pPr>
            <a:lvl7pPr marL="3200400" lvl="6" indent="-317500" algn="l">
              <a:lnSpc>
                <a:spcPct val="90000"/>
              </a:lnSpc>
              <a:spcBef>
                <a:spcPts val="500"/>
              </a:spcBef>
              <a:spcAft>
                <a:spcPts val="0"/>
              </a:spcAft>
              <a:buClr>
                <a:schemeClr val="dk1"/>
              </a:buClr>
              <a:buSzPts val="1400"/>
              <a:buChar char="•"/>
              <a:defRPr/>
            </a:lvl7pPr>
            <a:lvl8pPr marL="3657600" lvl="7" indent="-317500" algn="l">
              <a:lnSpc>
                <a:spcPct val="90000"/>
              </a:lnSpc>
              <a:spcBef>
                <a:spcPts val="500"/>
              </a:spcBef>
              <a:spcAft>
                <a:spcPts val="0"/>
              </a:spcAft>
              <a:buClr>
                <a:schemeClr val="dk1"/>
              </a:buClr>
              <a:buSzPts val="1400"/>
              <a:buChar char="•"/>
              <a:defRPr/>
            </a:lvl8pPr>
            <a:lvl9pPr marL="4114800" lvl="8" indent="-317500" algn="l">
              <a:lnSpc>
                <a:spcPct val="90000"/>
              </a:lnSpc>
              <a:spcBef>
                <a:spcPts val="500"/>
              </a:spcBef>
              <a:spcAft>
                <a:spcPts val="0"/>
              </a:spcAft>
              <a:buClr>
                <a:schemeClr val="dk1"/>
              </a:buClr>
              <a:buSzPts val="1400"/>
              <a:buChar char="•"/>
              <a:defRPr/>
            </a:lvl9pPr>
          </a:lstStyle>
          <a:p>
            <a:endParaRPr/>
          </a:p>
        </p:txBody>
      </p:sp>
      <p:sp>
        <p:nvSpPr>
          <p:cNvPr id="54" name="Google Shape;54;p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55" name="Google Shape;55;p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56" name="Google Shape;56;p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タイトル付きのコンテンツ" type="objTx">
  <p:cSld name="OBJECT_WITH_CAPTION_TEXT">
    <p:spTree>
      <p:nvGrpSpPr>
        <p:cNvPr id="1" name="Shape 365"/>
        <p:cNvGrpSpPr/>
        <p:nvPr/>
      </p:nvGrpSpPr>
      <p:grpSpPr>
        <a:xfrm>
          <a:off x="0" y="0"/>
          <a:ext cx="0" cy="0"/>
          <a:chOff x="0" y="0"/>
          <a:chExt cx="0" cy="0"/>
        </a:xfrm>
      </p:grpSpPr>
      <p:sp>
        <p:nvSpPr>
          <p:cNvPr id="366" name="Google Shape;366;p73"/>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7" name="Google Shape;367;p73"/>
          <p:cNvSpPr txBox="1">
            <a:spLocks noGrp="1"/>
          </p:cNvSpPr>
          <p:nvPr>
            <p:ph type="body" idx="1"/>
          </p:nvPr>
        </p:nvSpPr>
        <p:spPr>
          <a:xfrm>
            <a:off x="3887391" y="740569"/>
            <a:ext cx="46290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368" name="Google Shape;368;p73"/>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369" name="Google Shape;369;p7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0" name="Google Shape;370;p7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1" name="Google Shape;371;p7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タイトル付きの図" type="picTx">
  <p:cSld name="PICTURE_WITH_CAPTION_TEXT">
    <p:spTree>
      <p:nvGrpSpPr>
        <p:cNvPr id="1" name="Shape 372"/>
        <p:cNvGrpSpPr/>
        <p:nvPr/>
      </p:nvGrpSpPr>
      <p:grpSpPr>
        <a:xfrm>
          <a:off x="0" y="0"/>
          <a:ext cx="0" cy="0"/>
          <a:chOff x="0" y="0"/>
          <a:chExt cx="0" cy="0"/>
        </a:xfrm>
      </p:grpSpPr>
      <p:sp>
        <p:nvSpPr>
          <p:cNvPr id="373" name="Google Shape;373;p74"/>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4" name="Google Shape;374;p74"/>
          <p:cNvSpPr>
            <a:spLocks noGrp="1"/>
          </p:cNvSpPr>
          <p:nvPr>
            <p:ph type="pic" idx="2"/>
          </p:nvPr>
        </p:nvSpPr>
        <p:spPr>
          <a:xfrm>
            <a:off x="3887391" y="740569"/>
            <a:ext cx="4629000" cy="3655200"/>
          </a:xfrm>
          <a:prstGeom prst="rect">
            <a:avLst/>
          </a:prstGeom>
          <a:noFill/>
          <a:ln>
            <a:noFill/>
          </a:ln>
        </p:spPr>
      </p:sp>
      <p:sp>
        <p:nvSpPr>
          <p:cNvPr id="375" name="Google Shape;375;p74"/>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376" name="Google Shape;376;p7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7" name="Google Shape;377;p7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8" name="Google Shape;378;p7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379"/>
        <p:cNvGrpSpPr/>
        <p:nvPr/>
      </p:nvGrpSpPr>
      <p:grpSpPr>
        <a:xfrm>
          <a:off x="0" y="0"/>
          <a:ext cx="0" cy="0"/>
          <a:chOff x="0" y="0"/>
          <a:chExt cx="0" cy="0"/>
        </a:xfrm>
      </p:grpSpPr>
      <p:sp>
        <p:nvSpPr>
          <p:cNvPr id="380" name="Google Shape;380;p7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1" name="Google Shape;381;p75"/>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82" name="Google Shape;382;p7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3" name="Google Shape;383;p7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4" name="Google Shape;384;p7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385"/>
        <p:cNvGrpSpPr/>
        <p:nvPr/>
      </p:nvGrpSpPr>
      <p:grpSpPr>
        <a:xfrm>
          <a:off x="0" y="0"/>
          <a:ext cx="0" cy="0"/>
          <a:chOff x="0" y="0"/>
          <a:chExt cx="0" cy="0"/>
        </a:xfrm>
      </p:grpSpPr>
      <p:sp>
        <p:nvSpPr>
          <p:cNvPr id="386" name="Google Shape;386;p76"/>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7" name="Google Shape;387;p76"/>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88" name="Google Shape;388;p7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9" name="Google Shape;389;p7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0" name="Google Shape;390;p7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タイトル&amp;サブタイトル">
  <p:cSld name="タイトル&amp;サブタイトル">
    <p:spTree>
      <p:nvGrpSpPr>
        <p:cNvPr id="1" name="Shape 391"/>
        <p:cNvGrpSpPr/>
        <p:nvPr/>
      </p:nvGrpSpPr>
      <p:grpSpPr>
        <a:xfrm>
          <a:off x="0" y="0"/>
          <a:ext cx="0" cy="0"/>
          <a:chOff x="0" y="0"/>
          <a:chExt cx="0" cy="0"/>
        </a:xfrm>
      </p:grpSpPr>
      <p:sp>
        <p:nvSpPr>
          <p:cNvPr id="392" name="Google Shape;392;p77"/>
          <p:cNvSpPr txBox="1">
            <a:spLocks noGrp="1"/>
          </p:cNvSpPr>
          <p:nvPr>
            <p:ph type="sldNum" idx="12"/>
          </p:nvPr>
        </p:nvSpPr>
        <p:spPr>
          <a:xfrm>
            <a:off x="8783370" y="4842655"/>
            <a:ext cx="164100" cy="1524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929292"/>
              </a:buClr>
              <a:buSzPts val="600"/>
              <a:buFont typeface="Helvetica Neue"/>
              <a:buNone/>
              <a:defRPr sz="800" b="0" i="0" u="none" strike="noStrike" cap="none">
                <a:solidFill>
                  <a:srgbClr val="929292"/>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929292"/>
              </a:buClr>
              <a:buSzPts val="600"/>
              <a:buFont typeface="Helvetica Neue"/>
              <a:buNone/>
              <a:defRPr sz="800" b="0" i="0" u="none" strike="noStrike" cap="none">
                <a:solidFill>
                  <a:srgbClr val="929292"/>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929292"/>
              </a:buClr>
              <a:buSzPts val="600"/>
              <a:buFont typeface="Helvetica Neue"/>
              <a:buNone/>
              <a:defRPr sz="800" b="0" i="0" u="none" strike="noStrike" cap="none">
                <a:solidFill>
                  <a:srgbClr val="929292"/>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929292"/>
              </a:buClr>
              <a:buSzPts val="600"/>
              <a:buFont typeface="Helvetica Neue"/>
              <a:buNone/>
              <a:defRPr sz="800" b="0" i="0" u="none" strike="noStrike" cap="none">
                <a:solidFill>
                  <a:srgbClr val="929292"/>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929292"/>
              </a:buClr>
              <a:buSzPts val="600"/>
              <a:buFont typeface="Helvetica Neue"/>
              <a:buNone/>
              <a:defRPr sz="800" b="0" i="0" u="none" strike="noStrike" cap="none">
                <a:solidFill>
                  <a:srgbClr val="929292"/>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929292"/>
              </a:buClr>
              <a:buSzPts val="600"/>
              <a:buFont typeface="Helvetica Neue"/>
              <a:buNone/>
              <a:defRPr sz="800" b="0" i="0" u="none" strike="noStrike" cap="none">
                <a:solidFill>
                  <a:srgbClr val="929292"/>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929292"/>
              </a:buClr>
              <a:buSzPts val="600"/>
              <a:buFont typeface="Helvetica Neue"/>
              <a:buNone/>
              <a:defRPr sz="800" b="0" i="0" u="none" strike="noStrike" cap="none">
                <a:solidFill>
                  <a:srgbClr val="929292"/>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929292"/>
              </a:buClr>
              <a:buSzPts val="600"/>
              <a:buFont typeface="Helvetica Neue"/>
              <a:buNone/>
              <a:defRPr sz="800" b="0" i="0" u="none" strike="noStrike" cap="none">
                <a:solidFill>
                  <a:srgbClr val="929292"/>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929292"/>
              </a:buClr>
              <a:buSzPts val="600"/>
              <a:buFont typeface="Helvetica Neue"/>
              <a:buNone/>
              <a:defRPr sz="800" b="0" i="0" u="none" strike="noStrike" cap="none">
                <a:solidFill>
                  <a:srgbClr val="92929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ja-JP"/>
              <a:t>‹#›</a:t>
            </a:fld>
            <a:endParaRPr/>
          </a:p>
        </p:txBody>
      </p:sp>
      <p:pic>
        <p:nvPicPr>
          <p:cNvPr id="393" name="Google Shape;393;p77" descr="イメージ"/>
          <p:cNvPicPr preferRelativeResize="0"/>
          <p:nvPr/>
        </p:nvPicPr>
        <p:blipFill rotWithShape="1">
          <a:blip r:embed="rId2">
            <a:alphaModFix/>
          </a:blip>
          <a:srcRect/>
          <a:stretch/>
        </p:blipFill>
        <p:spPr>
          <a:xfrm>
            <a:off x="238125" y="4785637"/>
            <a:ext cx="571500" cy="1881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98"/>
        <p:cNvGrpSpPr/>
        <p:nvPr/>
      </p:nvGrpSpPr>
      <p:grpSpPr>
        <a:xfrm>
          <a:off x="0" y="0"/>
          <a:ext cx="0" cy="0"/>
          <a:chOff x="0" y="0"/>
          <a:chExt cx="0" cy="0"/>
        </a:xfrm>
      </p:grpSpPr>
      <p:sp>
        <p:nvSpPr>
          <p:cNvPr id="399" name="Google Shape;399;p7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00" name="Google Shape;400;p7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1" name="Google Shape;401;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2"/>
        <p:cNvGrpSpPr/>
        <p:nvPr/>
      </p:nvGrpSpPr>
      <p:grpSpPr>
        <a:xfrm>
          <a:off x="0" y="0"/>
          <a:ext cx="0" cy="0"/>
          <a:chOff x="0" y="0"/>
          <a:chExt cx="0" cy="0"/>
        </a:xfrm>
      </p:grpSpPr>
      <p:sp>
        <p:nvSpPr>
          <p:cNvPr id="403" name="Google Shape;403;p8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4" name="Google Shape;404;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5"/>
        <p:cNvGrpSpPr/>
        <p:nvPr/>
      </p:nvGrpSpPr>
      <p:grpSpPr>
        <a:xfrm>
          <a:off x="0" y="0"/>
          <a:ext cx="0" cy="0"/>
          <a:chOff x="0" y="0"/>
          <a:chExt cx="0" cy="0"/>
        </a:xfrm>
      </p:grpSpPr>
      <p:sp>
        <p:nvSpPr>
          <p:cNvPr id="406" name="Google Shape;406;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7" name="Google Shape;407;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8" name="Google Shape;408;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9"/>
        <p:cNvGrpSpPr/>
        <p:nvPr/>
      </p:nvGrpSpPr>
      <p:grpSpPr>
        <a:xfrm>
          <a:off x="0" y="0"/>
          <a:ext cx="0" cy="0"/>
          <a:chOff x="0" y="0"/>
          <a:chExt cx="0" cy="0"/>
        </a:xfrm>
      </p:grpSpPr>
      <p:sp>
        <p:nvSpPr>
          <p:cNvPr id="410" name="Google Shape;410;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1" name="Google Shape;411;p8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12" name="Google Shape;412;p8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13" name="Google Shape;413;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4"/>
        <p:cNvGrpSpPr/>
        <p:nvPr/>
      </p:nvGrpSpPr>
      <p:grpSpPr>
        <a:xfrm>
          <a:off x="0" y="0"/>
          <a:ext cx="0" cy="0"/>
          <a:chOff x="0" y="0"/>
          <a:chExt cx="0" cy="0"/>
        </a:xfrm>
      </p:grpSpPr>
      <p:sp>
        <p:nvSpPr>
          <p:cNvPr id="415" name="Google Shape;415;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6" name="Google Shape;416;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タイトル付きのコンテンツ" type="objTx">
  <p:cSld name="OBJECT_WITH_CAPTION_TEXT">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3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9" name="Google Shape;59;p9"/>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1000"/>
              </a:spcBef>
              <a:spcAft>
                <a:spcPts val="0"/>
              </a:spcAft>
              <a:buClr>
                <a:schemeClr val="dk1"/>
              </a:buClr>
              <a:buSzPts val="2400"/>
              <a:buChar char="•"/>
              <a:defRPr sz="3200"/>
            </a:lvl1pPr>
            <a:lvl2pPr marL="914400" lvl="1" indent="-361950" algn="l">
              <a:lnSpc>
                <a:spcPct val="90000"/>
              </a:lnSpc>
              <a:spcBef>
                <a:spcPts val="500"/>
              </a:spcBef>
              <a:spcAft>
                <a:spcPts val="0"/>
              </a:spcAft>
              <a:buClr>
                <a:schemeClr val="dk1"/>
              </a:buClr>
              <a:buSzPts val="2100"/>
              <a:buChar char="•"/>
              <a:defRPr sz="2800"/>
            </a:lvl2pPr>
            <a:lvl3pPr marL="1371600" lvl="2" indent="-342900" algn="l">
              <a:lnSpc>
                <a:spcPct val="90000"/>
              </a:lnSpc>
              <a:spcBef>
                <a:spcPts val="500"/>
              </a:spcBef>
              <a:spcAft>
                <a:spcPts val="0"/>
              </a:spcAft>
              <a:buClr>
                <a:schemeClr val="dk1"/>
              </a:buClr>
              <a:buSzPts val="1800"/>
              <a:buChar char="•"/>
              <a:defRPr sz="2400"/>
            </a:lvl3pPr>
            <a:lvl4pPr marL="1828800" lvl="3" indent="-323850" algn="l">
              <a:lnSpc>
                <a:spcPct val="90000"/>
              </a:lnSpc>
              <a:spcBef>
                <a:spcPts val="500"/>
              </a:spcBef>
              <a:spcAft>
                <a:spcPts val="0"/>
              </a:spcAft>
              <a:buClr>
                <a:schemeClr val="dk1"/>
              </a:buClr>
              <a:buSzPts val="1500"/>
              <a:buChar char="•"/>
              <a:defRPr sz="2000"/>
            </a:lvl4pPr>
            <a:lvl5pPr marL="2286000" lvl="4" indent="-323850" algn="l">
              <a:lnSpc>
                <a:spcPct val="90000"/>
              </a:lnSpc>
              <a:spcBef>
                <a:spcPts val="500"/>
              </a:spcBef>
              <a:spcAft>
                <a:spcPts val="0"/>
              </a:spcAft>
              <a:buClr>
                <a:schemeClr val="dk1"/>
              </a:buClr>
              <a:buSzPts val="1500"/>
              <a:buChar char="•"/>
              <a:defRPr sz="2000"/>
            </a:lvl5pPr>
            <a:lvl6pPr marL="2743200" lvl="5" indent="-323850" algn="l">
              <a:lnSpc>
                <a:spcPct val="90000"/>
              </a:lnSpc>
              <a:spcBef>
                <a:spcPts val="500"/>
              </a:spcBef>
              <a:spcAft>
                <a:spcPts val="0"/>
              </a:spcAft>
              <a:buClr>
                <a:schemeClr val="dk1"/>
              </a:buClr>
              <a:buSzPts val="1500"/>
              <a:buChar char="•"/>
              <a:defRPr sz="2000"/>
            </a:lvl6pPr>
            <a:lvl7pPr marL="3200400" lvl="6" indent="-323850" algn="l">
              <a:lnSpc>
                <a:spcPct val="90000"/>
              </a:lnSpc>
              <a:spcBef>
                <a:spcPts val="500"/>
              </a:spcBef>
              <a:spcAft>
                <a:spcPts val="0"/>
              </a:spcAft>
              <a:buClr>
                <a:schemeClr val="dk1"/>
              </a:buClr>
              <a:buSzPts val="1500"/>
              <a:buChar char="•"/>
              <a:defRPr sz="2000"/>
            </a:lvl7pPr>
            <a:lvl8pPr marL="3657600" lvl="7" indent="-323850" algn="l">
              <a:lnSpc>
                <a:spcPct val="90000"/>
              </a:lnSpc>
              <a:spcBef>
                <a:spcPts val="500"/>
              </a:spcBef>
              <a:spcAft>
                <a:spcPts val="0"/>
              </a:spcAft>
              <a:buClr>
                <a:schemeClr val="dk1"/>
              </a:buClr>
              <a:buSzPts val="1500"/>
              <a:buChar char="•"/>
              <a:defRPr sz="2000"/>
            </a:lvl8pPr>
            <a:lvl9pPr marL="4114800" lvl="8" indent="-323850" algn="l">
              <a:lnSpc>
                <a:spcPct val="90000"/>
              </a:lnSpc>
              <a:spcBef>
                <a:spcPts val="500"/>
              </a:spcBef>
              <a:spcAft>
                <a:spcPts val="0"/>
              </a:spcAft>
              <a:buClr>
                <a:schemeClr val="dk1"/>
              </a:buClr>
              <a:buSzPts val="1500"/>
              <a:buChar char="•"/>
              <a:defRPr sz="2000"/>
            </a:lvl9pPr>
          </a:lstStyle>
          <a:p>
            <a:endParaRPr/>
          </a:p>
        </p:txBody>
      </p:sp>
      <p:sp>
        <p:nvSpPr>
          <p:cNvPr id="60" name="Google Shape;60;p9"/>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1000"/>
              </a:spcBef>
              <a:spcAft>
                <a:spcPts val="0"/>
              </a:spcAft>
              <a:buClr>
                <a:schemeClr val="dk1"/>
              </a:buClr>
              <a:buSzPts val="1200"/>
              <a:buNone/>
              <a:defRPr sz="1600"/>
            </a:lvl1pPr>
            <a:lvl2pPr marL="914400" lvl="1" indent="-228600" algn="l">
              <a:lnSpc>
                <a:spcPct val="90000"/>
              </a:lnSpc>
              <a:spcBef>
                <a:spcPts val="500"/>
              </a:spcBef>
              <a:spcAft>
                <a:spcPts val="0"/>
              </a:spcAft>
              <a:buClr>
                <a:schemeClr val="dk1"/>
              </a:buClr>
              <a:buSzPts val="1100"/>
              <a:buNone/>
              <a:defRPr sz="1400"/>
            </a:lvl2pPr>
            <a:lvl3pPr marL="1371600" lvl="2" indent="-228600" algn="l">
              <a:lnSpc>
                <a:spcPct val="90000"/>
              </a:lnSpc>
              <a:spcBef>
                <a:spcPts val="500"/>
              </a:spcBef>
              <a:spcAft>
                <a:spcPts val="0"/>
              </a:spcAft>
              <a:buClr>
                <a:schemeClr val="dk1"/>
              </a:buClr>
              <a:buSzPts val="900"/>
              <a:buNone/>
              <a:defRPr sz="1200"/>
            </a:lvl3pPr>
            <a:lvl4pPr marL="1828800" lvl="3" indent="-228600" algn="l">
              <a:lnSpc>
                <a:spcPct val="90000"/>
              </a:lnSpc>
              <a:spcBef>
                <a:spcPts val="500"/>
              </a:spcBef>
              <a:spcAft>
                <a:spcPts val="0"/>
              </a:spcAft>
              <a:buClr>
                <a:schemeClr val="dk1"/>
              </a:buClr>
              <a:buSzPts val="800"/>
              <a:buNone/>
              <a:defRPr sz="1000"/>
            </a:lvl4pPr>
            <a:lvl5pPr marL="2286000" lvl="4" indent="-228600" algn="l">
              <a:lnSpc>
                <a:spcPct val="90000"/>
              </a:lnSpc>
              <a:spcBef>
                <a:spcPts val="500"/>
              </a:spcBef>
              <a:spcAft>
                <a:spcPts val="0"/>
              </a:spcAft>
              <a:buClr>
                <a:schemeClr val="dk1"/>
              </a:buClr>
              <a:buSzPts val="800"/>
              <a:buNone/>
              <a:defRPr sz="1000"/>
            </a:lvl5pPr>
            <a:lvl6pPr marL="2743200" lvl="5" indent="-228600" algn="l">
              <a:lnSpc>
                <a:spcPct val="90000"/>
              </a:lnSpc>
              <a:spcBef>
                <a:spcPts val="500"/>
              </a:spcBef>
              <a:spcAft>
                <a:spcPts val="0"/>
              </a:spcAft>
              <a:buClr>
                <a:schemeClr val="dk1"/>
              </a:buClr>
              <a:buSzPts val="800"/>
              <a:buNone/>
              <a:defRPr sz="1000"/>
            </a:lvl6pPr>
            <a:lvl7pPr marL="3200400" lvl="6" indent="-228600" algn="l">
              <a:lnSpc>
                <a:spcPct val="90000"/>
              </a:lnSpc>
              <a:spcBef>
                <a:spcPts val="500"/>
              </a:spcBef>
              <a:spcAft>
                <a:spcPts val="0"/>
              </a:spcAft>
              <a:buClr>
                <a:schemeClr val="dk1"/>
              </a:buClr>
              <a:buSzPts val="800"/>
              <a:buNone/>
              <a:defRPr sz="1000"/>
            </a:lvl7pPr>
            <a:lvl8pPr marL="3657600" lvl="7" indent="-228600" algn="l">
              <a:lnSpc>
                <a:spcPct val="90000"/>
              </a:lnSpc>
              <a:spcBef>
                <a:spcPts val="500"/>
              </a:spcBef>
              <a:spcAft>
                <a:spcPts val="0"/>
              </a:spcAft>
              <a:buClr>
                <a:schemeClr val="dk1"/>
              </a:buClr>
              <a:buSzPts val="800"/>
              <a:buNone/>
              <a:defRPr sz="1000"/>
            </a:lvl8pPr>
            <a:lvl9pPr marL="4114800" lvl="8" indent="-228600" algn="l">
              <a:lnSpc>
                <a:spcPct val="90000"/>
              </a:lnSpc>
              <a:spcBef>
                <a:spcPts val="500"/>
              </a:spcBef>
              <a:spcAft>
                <a:spcPts val="0"/>
              </a:spcAft>
              <a:buClr>
                <a:schemeClr val="dk1"/>
              </a:buClr>
              <a:buSzPts val="800"/>
              <a:buNone/>
              <a:defRPr sz="1000"/>
            </a:lvl9pPr>
          </a:lstStyle>
          <a:p>
            <a:endParaRPr/>
          </a:p>
        </p:txBody>
      </p:sp>
      <p:sp>
        <p:nvSpPr>
          <p:cNvPr id="61" name="Google Shape;61;p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62" name="Google Shape;62;p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63" name="Google Shape;63;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7"/>
        <p:cNvGrpSpPr/>
        <p:nvPr/>
      </p:nvGrpSpPr>
      <p:grpSpPr>
        <a:xfrm>
          <a:off x="0" y="0"/>
          <a:ext cx="0" cy="0"/>
          <a:chOff x="0" y="0"/>
          <a:chExt cx="0" cy="0"/>
        </a:xfrm>
      </p:grpSpPr>
      <p:sp>
        <p:nvSpPr>
          <p:cNvPr id="418" name="Google Shape;418;p8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19" name="Google Shape;419;p8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20" name="Google Shape;42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1"/>
        <p:cNvGrpSpPr/>
        <p:nvPr/>
      </p:nvGrpSpPr>
      <p:grpSpPr>
        <a:xfrm>
          <a:off x="0" y="0"/>
          <a:ext cx="0" cy="0"/>
          <a:chOff x="0" y="0"/>
          <a:chExt cx="0" cy="0"/>
        </a:xfrm>
      </p:grpSpPr>
      <p:sp>
        <p:nvSpPr>
          <p:cNvPr id="422" name="Google Shape;422;p8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23" name="Google Shape;42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8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27" name="Google Shape;427;p8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28" name="Google Shape;428;p8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29" name="Google Shape;429;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0"/>
        <p:cNvGrpSpPr/>
        <p:nvPr/>
      </p:nvGrpSpPr>
      <p:grpSpPr>
        <a:xfrm>
          <a:off x="0" y="0"/>
          <a:ext cx="0" cy="0"/>
          <a:chOff x="0" y="0"/>
          <a:chExt cx="0" cy="0"/>
        </a:xfrm>
      </p:grpSpPr>
      <p:sp>
        <p:nvSpPr>
          <p:cNvPr id="431" name="Google Shape;431;p8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2" name="Google Shape;432;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3"/>
        <p:cNvGrpSpPr/>
        <p:nvPr/>
      </p:nvGrpSpPr>
      <p:grpSpPr>
        <a:xfrm>
          <a:off x="0" y="0"/>
          <a:ext cx="0" cy="0"/>
          <a:chOff x="0" y="0"/>
          <a:chExt cx="0" cy="0"/>
        </a:xfrm>
      </p:grpSpPr>
      <p:sp>
        <p:nvSpPr>
          <p:cNvPr id="434" name="Google Shape;434;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35"/>
        <p:cNvGrpSpPr/>
        <p:nvPr/>
      </p:nvGrpSpPr>
      <p:grpSpPr>
        <a:xfrm>
          <a:off x="0" y="0"/>
          <a:ext cx="0" cy="0"/>
          <a:chOff x="0" y="0"/>
          <a:chExt cx="0" cy="0"/>
        </a:xfrm>
      </p:grpSpPr>
      <p:pic>
        <p:nvPicPr>
          <p:cNvPr id="436" name="Google Shape;436;p89"/>
          <p:cNvPicPr preferRelativeResize="0"/>
          <p:nvPr/>
        </p:nvPicPr>
        <p:blipFill>
          <a:blip r:embed="rId2">
            <a:alphaModFix/>
          </a:blip>
          <a:stretch>
            <a:fillRect/>
          </a:stretch>
        </p:blipFill>
        <p:spPr>
          <a:xfrm>
            <a:off x="2868362" y="858437"/>
            <a:ext cx="3407276" cy="3426624"/>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タイトル&amp;サブタイトル">
  <p:cSld name="タイトル&amp;サブタイトル">
    <p:spTree>
      <p:nvGrpSpPr>
        <p:cNvPr id="1" name="Shape 437"/>
        <p:cNvGrpSpPr/>
        <p:nvPr/>
      </p:nvGrpSpPr>
      <p:grpSpPr>
        <a:xfrm>
          <a:off x="0" y="0"/>
          <a:ext cx="0" cy="0"/>
          <a:chOff x="0" y="0"/>
          <a:chExt cx="0" cy="0"/>
        </a:xfrm>
      </p:grpSpPr>
      <p:sp>
        <p:nvSpPr>
          <p:cNvPr id="438" name="Google Shape;438;p90"/>
          <p:cNvSpPr txBox="1">
            <a:spLocks noGrp="1"/>
          </p:cNvSpPr>
          <p:nvPr>
            <p:ph type="sldNum" idx="12"/>
          </p:nvPr>
        </p:nvSpPr>
        <p:spPr>
          <a:xfrm>
            <a:off x="8707174" y="4842650"/>
            <a:ext cx="289200" cy="1524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1pPr>
            <a:lvl2pPr marL="0" lvl="1"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2pPr>
            <a:lvl3pPr marL="0" lvl="2"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3pPr>
            <a:lvl4pPr marL="0" lvl="3"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4pPr>
            <a:lvl5pPr marL="0" lvl="4"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5pPr>
            <a:lvl6pPr marL="0" lvl="5"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6pPr>
            <a:lvl7pPr marL="0" lvl="6"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7pPr>
            <a:lvl8pPr marL="0" lvl="7"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8pPr>
            <a:lvl9pPr marL="0" lvl="8"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ja-JP"/>
              <a:t>‹#›</a:t>
            </a:fld>
            <a:endParaRPr b="0" i="0" u="none" strike="noStrike" cap="none"/>
          </a:p>
        </p:txBody>
      </p:sp>
      <p:sp>
        <p:nvSpPr>
          <p:cNvPr id="439" name="Google Shape;439;p90"/>
          <p:cNvSpPr txBox="1">
            <a:spLocks noGrp="1"/>
          </p:cNvSpPr>
          <p:nvPr>
            <p:ph type="title"/>
          </p:nvPr>
        </p:nvSpPr>
        <p:spPr>
          <a:xfrm>
            <a:off x="166686" y="89320"/>
            <a:ext cx="8005200" cy="518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434343"/>
              </a:buClr>
              <a:buSzPts val="1400"/>
              <a:buFont typeface="Arial"/>
              <a:buNone/>
              <a:defRPr sz="1400" b="1" i="0">
                <a:solidFill>
                  <a:srgbClr val="434343"/>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0" name="Google Shape;440;p90"/>
          <p:cNvSpPr txBox="1"/>
          <p:nvPr/>
        </p:nvSpPr>
        <p:spPr>
          <a:xfrm>
            <a:off x="7088450" y="4787900"/>
            <a:ext cx="1746300" cy="261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ja-JP" sz="600">
                <a:solidFill>
                  <a:srgbClr val="999999"/>
                </a:solidFill>
              </a:rPr>
              <a:t>© 2021 Sun* Inc.   |  株式会社 Sun Asterisk</a:t>
            </a:r>
            <a:endParaRPr sz="600">
              <a:solidFill>
                <a:srgbClr val="999999"/>
              </a:solidFill>
            </a:endParaRPr>
          </a:p>
        </p:txBody>
      </p:sp>
      <p:pic>
        <p:nvPicPr>
          <p:cNvPr id="441" name="Google Shape;441;p90" descr="イメージ"/>
          <p:cNvPicPr preferRelativeResize="0"/>
          <p:nvPr/>
        </p:nvPicPr>
        <p:blipFill rotWithShape="1">
          <a:blip r:embed="rId2">
            <a:alphaModFix/>
          </a:blip>
          <a:srcRect/>
          <a:stretch/>
        </p:blipFill>
        <p:spPr>
          <a:xfrm>
            <a:off x="244247" y="4788747"/>
            <a:ext cx="559256" cy="184144"/>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2_タイトル スライド 1">
  <p:cSld name="2_タイトル スライド_1">
    <p:bg>
      <p:bgPr>
        <a:solidFill>
          <a:srgbClr val="FF0000"/>
        </a:solidFill>
        <a:effectLst/>
      </p:bgPr>
    </p:bg>
    <p:spTree>
      <p:nvGrpSpPr>
        <p:cNvPr id="1" name="Shape 442"/>
        <p:cNvGrpSpPr/>
        <p:nvPr/>
      </p:nvGrpSpPr>
      <p:grpSpPr>
        <a:xfrm>
          <a:off x="0" y="0"/>
          <a:ext cx="0" cy="0"/>
          <a:chOff x="0" y="0"/>
          <a:chExt cx="0" cy="0"/>
        </a:xfrm>
      </p:grpSpPr>
      <p:sp>
        <p:nvSpPr>
          <p:cNvPr id="443" name="Google Shape;443;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Arial"/>
                <a:ea typeface="Arial"/>
                <a:cs typeface="Arial"/>
                <a:sym typeface="Arial"/>
              </a:defRPr>
            </a:lvl1pPr>
            <a:lvl2pPr lvl="1" rtl="0">
              <a:buNone/>
              <a:defRPr sz="1300">
                <a:solidFill>
                  <a:schemeClr val="dk1"/>
                </a:solidFill>
                <a:latin typeface="Arial"/>
                <a:ea typeface="Arial"/>
                <a:cs typeface="Arial"/>
                <a:sym typeface="Arial"/>
              </a:defRPr>
            </a:lvl2pPr>
            <a:lvl3pPr lvl="2" rtl="0">
              <a:buNone/>
              <a:defRPr sz="1300">
                <a:solidFill>
                  <a:schemeClr val="dk1"/>
                </a:solidFill>
                <a:latin typeface="Arial"/>
                <a:ea typeface="Arial"/>
                <a:cs typeface="Arial"/>
                <a:sym typeface="Arial"/>
              </a:defRPr>
            </a:lvl3pPr>
            <a:lvl4pPr lvl="3" rtl="0">
              <a:buNone/>
              <a:defRPr sz="1300">
                <a:solidFill>
                  <a:schemeClr val="dk1"/>
                </a:solidFill>
                <a:latin typeface="Arial"/>
                <a:ea typeface="Arial"/>
                <a:cs typeface="Arial"/>
                <a:sym typeface="Arial"/>
              </a:defRPr>
            </a:lvl4pPr>
            <a:lvl5pPr lvl="4" rtl="0">
              <a:buNone/>
              <a:defRPr sz="1300">
                <a:solidFill>
                  <a:schemeClr val="dk1"/>
                </a:solidFill>
                <a:latin typeface="Arial"/>
                <a:ea typeface="Arial"/>
                <a:cs typeface="Arial"/>
                <a:sym typeface="Arial"/>
              </a:defRPr>
            </a:lvl5pPr>
            <a:lvl6pPr lvl="5" rtl="0">
              <a:buNone/>
              <a:defRPr sz="1300">
                <a:solidFill>
                  <a:schemeClr val="dk1"/>
                </a:solidFill>
                <a:latin typeface="Arial"/>
                <a:ea typeface="Arial"/>
                <a:cs typeface="Arial"/>
                <a:sym typeface="Arial"/>
              </a:defRPr>
            </a:lvl6pPr>
            <a:lvl7pPr lvl="6" rtl="0">
              <a:buNone/>
              <a:defRPr sz="1300">
                <a:solidFill>
                  <a:schemeClr val="dk1"/>
                </a:solidFill>
                <a:latin typeface="Arial"/>
                <a:ea typeface="Arial"/>
                <a:cs typeface="Arial"/>
                <a:sym typeface="Arial"/>
              </a:defRPr>
            </a:lvl7pPr>
            <a:lvl8pPr lvl="7" rtl="0">
              <a:buNone/>
              <a:defRPr sz="1300">
                <a:solidFill>
                  <a:schemeClr val="dk1"/>
                </a:solidFill>
                <a:latin typeface="Arial"/>
                <a:ea typeface="Arial"/>
                <a:cs typeface="Arial"/>
                <a:sym typeface="Arial"/>
              </a:defRPr>
            </a:lvl8pPr>
            <a:lvl9pPr lvl="8" rtl="0">
              <a:buNone/>
              <a:defRPr sz="13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タイトル&amp;サブタイトル 1">
  <p:cSld name="タイトル&amp;サブタイトル_1">
    <p:spTree>
      <p:nvGrpSpPr>
        <p:cNvPr id="1" name="Shape 444"/>
        <p:cNvGrpSpPr/>
        <p:nvPr/>
      </p:nvGrpSpPr>
      <p:grpSpPr>
        <a:xfrm>
          <a:off x="0" y="0"/>
          <a:ext cx="0" cy="0"/>
          <a:chOff x="0" y="0"/>
          <a:chExt cx="0" cy="0"/>
        </a:xfrm>
      </p:grpSpPr>
      <p:pic>
        <p:nvPicPr>
          <p:cNvPr id="445" name="Google Shape;445;p92" descr="イメージ"/>
          <p:cNvPicPr preferRelativeResize="0"/>
          <p:nvPr/>
        </p:nvPicPr>
        <p:blipFill rotWithShape="1">
          <a:blip r:embed="rId2">
            <a:alphaModFix/>
          </a:blip>
          <a:srcRect/>
          <a:stretch/>
        </p:blipFill>
        <p:spPr>
          <a:xfrm>
            <a:off x="244247" y="4788747"/>
            <a:ext cx="559256" cy="184144"/>
          </a:xfrm>
          <a:prstGeom prst="rect">
            <a:avLst/>
          </a:prstGeom>
          <a:noFill/>
          <a:ln>
            <a:noFill/>
          </a:ln>
        </p:spPr>
      </p:pic>
      <p:sp>
        <p:nvSpPr>
          <p:cNvPr id="446" name="Google Shape;446;p92"/>
          <p:cNvSpPr txBox="1">
            <a:spLocks noGrp="1"/>
          </p:cNvSpPr>
          <p:nvPr>
            <p:ph type="sldNum" idx="12"/>
          </p:nvPr>
        </p:nvSpPr>
        <p:spPr>
          <a:xfrm>
            <a:off x="8780954" y="4842654"/>
            <a:ext cx="168900" cy="166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1pPr>
            <a:lvl2pPr marL="0" marR="0" lvl="1"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2pPr>
            <a:lvl3pPr marL="0" marR="0" lvl="2"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3pPr>
            <a:lvl4pPr marL="0" marR="0" lvl="3"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4pPr>
            <a:lvl5pPr marL="0" marR="0" lvl="4"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5pPr>
            <a:lvl6pPr marL="0" marR="0" lvl="5"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6pPr>
            <a:lvl7pPr marL="0" marR="0" lvl="6"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7pPr>
            <a:lvl8pPr marL="0" marR="0" lvl="7"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8pPr>
            <a:lvl9pPr marL="0" marR="0" lvl="8"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ja-JP"/>
              <a:t>‹#›</a:t>
            </a:fld>
            <a:endParaRPr sz="1000">
              <a:solidFill>
                <a:schemeClr val="dk2"/>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空白 1">
  <p:cSld name="TITLE_AND_BODY_1">
    <p:spTree>
      <p:nvGrpSpPr>
        <p:cNvPr id="1" name="Shape 447"/>
        <p:cNvGrpSpPr/>
        <p:nvPr/>
      </p:nvGrpSpPr>
      <p:grpSpPr>
        <a:xfrm>
          <a:off x="0" y="0"/>
          <a:ext cx="0" cy="0"/>
          <a:chOff x="0" y="0"/>
          <a:chExt cx="0" cy="0"/>
        </a:xfrm>
      </p:grpSpPr>
      <p:sp>
        <p:nvSpPr>
          <p:cNvPr id="448" name="Google Shape;448;p93"/>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ja-JP"/>
              <a:t>‹#›</a:t>
            </a:fld>
            <a:endParaRPr sz="1000">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タイトル付きの図" type="picTx">
  <p:cSld name="PICTURE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3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 name="Google Shape;66;p10"/>
          <p:cNvSpPr>
            <a:spLocks noGrp="1"/>
          </p:cNvSpPr>
          <p:nvPr>
            <p:ph type="pic" idx="2"/>
          </p:nvPr>
        </p:nvSpPr>
        <p:spPr>
          <a:xfrm>
            <a:off x="3887391" y="740569"/>
            <a:ext cx="4629300" cy="3655200"/>
          </a:xfrm>
          <a:prstGeom prst="rect">
            <a:avLst/>
          </a:prstGeom>
          <a:noFill/>
          <a:ln>
            <a:noFill/>
          </a:ln>
        </p:spPr>
      </p:sp>
      <p:sp>
        <p:nvSpPr>
          <p:cNvPr id="67" name="Google Shape;67;p10"/>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1000"/>
              </a:spcBef>
              <a:spcAft>
                <a:spcPts val="0"/>
              </a:spcAft>
              <a:buClr>
                <a:schemeClr val="dk1"/>
              </a:buClr>
              <a:buSzPts val="1200"/>
              <a:buNone/>
              <a:defRPr sz="1600"/>
            </a:lvl1pPr>
            <a:lvl2pPr marL="914400" lvl="1" indent="-228600" algn="l">
              <a:lnSpc>
                <a:spcPct val="90000"/>
              </a:lnSpc>
              <a:spcBef>
                <a:spcPts val="500"/>
              </a:spcBef>
              <a:spcAft>
                <a:spcPts val="0"/>
              </a:spcAft>
              <a:buClr>
                <a:schemeClr val="dk1"/>
              </a:buClr>
              <a:buSzPts val="1100"/>
              <a:buNone/>
              <a:defRPr sz="1400"/>
            </a:lvl2pPr>
            <a:lvl3pPr marL="1371600" lvl="2" indent="-228600" algn="l">
              <a:lnSpc>
                <a:spcPct val="90000"/>
              </a:lnSpc>
              <a:spcBef>
                <a:spcPts val="500"/>
              </a:spcBef>
              <a:spcAft>
                <a:spcPts val="0"/>
              </a:spcAft>
              <a:buClr>
                <a:schemeClr val="dk1"/>
              </a:buClr>
              <a:buSzPts val="900"/>
              <a:buNone/>
              <a:defRPr sz="1200"/>
            </a:lvl3pPr>
            <a:lvl4pPr marL="1828800" lvl="3" indent="-228600" algn="l">
              <a:lnSpc>
                <a:spcPct val="90000"/>
              </a:lnSpc>
              <a:spcBef>
                <a:spcPts val="500"/>
              </a:spcBef>
              <a:spcAft>
                <a:spcPts val="0"/>
              </a:spcAft>
              <a:buClr>
                <a:schemeClr val="dk1"/>
              </a:buClr>
              <a:buSzPts val="800"/>
              <a:buNone/>
              <a:defRPr sz="1000"/>
            </a:lvl4pPr>
            <a:lvl5pPr marL="2286000" lvl="4" indent="-228600" algn="l">
              <a:lnSpc>
                <a:spcPct val="90000"/>
              </a:lnSpc>
              <a:spcBef>
                <a:spcPts val="500"/>
              </a:spcBef>
              <a:spcAft>
                <a:spcPts val="0"/>
              </a:spcAft>
              <a:buClr>
                <a:schemeClr val="dk1"/>
              </a:buClr>
              <a:buSzPts val="800"/>
              <a:buNone/>
              <a:defRPr sz="1000"/>
            </a:lvl5pPr>
            <a:lvl6pPr marL="2743200" lvl="5" indent="-228600" algn="l">
              <a:lnSpc>
                <a:spcPct val="90000"/>
              </a:lnSpc>
              <a:spcBef>
                <a:spcPts val="500"/>
              </a:spcBef>
              <a:spcAft>
                <a:spcPts val="0"/>
              </a:spcAft>
              <a:buClr>
                <a:schemeClr val="dk1"/>
              </a:buClr>
              <a:buSzPts val="800"/>
              <a:buNone/>
              <a:defRPr sz="1000"/>
            </a:lvl6pPr>
            <a:lvl7pPr marL="3200400" lvl="6" indent="-228600" algn="l">
              <a:lnSpc>
                <a:spcPct val="90000"/>
              </a:lnSpc>
              <a:spcBef>
                <a:spcPts val="500"/>
              </a:spcBef>
              <a:spcAft>
                <a:spcPts val="0"/>
              </a:spcAft>
              <a:buClr>
                <a:schemeClr val="dk1"/>
              </a:buClr>
              <a:buSzPts val="800"/>
              <a:buNone/>
              <a:defRPr sz="1000"/>
            </a:lvl7pPr>
            <a:lvl8pPr marL="3657600" lvl="7" indent="-228600" algn="l">
              <a:lnSpc>
                <a:spcPct val="90000"/>
              </a:lnSpc>
              <a:spcBef>
                <a:spcPts val="500"/>
              </a:spcBef>
              <a:spcAft>
                <a:spcPts val="0"/>
              </a:spcAft>
              <a:buClr>
                <a:schemeClr val="dk1"/>
              </a:buClr>
              <a:buSzPts val="800"/>
              <a:buNone/>
              <a:defRPr sz="1000"/>
            </a:lvl8pPr>
            <a:lvl9pPr marL="4114800" lvl="8" indent="-228600" algn="l">
              <a:lnSpc>
                <a:spcPct val="90000"/>
              </a:lnSpc>
              <a:spcBef>
                <a:spcPts val="500"/>
              </a:spcBef>
              <a:spcAft>
                <a:spcPts val="0"/>
              </a:spcAft>
              <a:buClr>
                <a:schemeClr val="dk1"/>
              </a:buClr>
              <a:buSzPts val="800"/>
              <a:buNone/>
              <a:defRPr sz="1000"/>
            </a:lvl9pPr>
          </a:lstStyle>
          <a:p>
            <a:endParaRPr/>
          </a:p>
        </p:txBody>
      </p:sp>
      <p:sp>
        <p:nvSpPr>
          <p:cNvPr id="68" name="Google Shape;68;p1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69" name="Google Shape;69;p1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70" name="Google Shape;70;p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49"/>
        <p:cNvGrpSpPr/>
        <p:nvPr/>
      </p:nvGrpSpPr>
      <p:grpSpPr>
        <a:xfrm>
          <a:off x="0" y="0"/>
          <a:ext cx="0" cy="0"/>
          <a:chOff x="0" y="0"/>
          <a:chExt cx="0" cy="0"/>
        </a:xfrm>
      </p:grpSpPr>
      <p:sp>
        <p:nvSpPr>
          <p:cNvPr id="450" name="Google Shape;450;p94"/>
          <p:cNvSpPr txBox="1">
            <a:spLocks noGrp="1"/>
          </p:cNvSpPr>
          <p:nvPr>
            <p:ph type="title"/>
          </p:nvPr>
        </p:nvSpPr>
        <p:spPr>
          <a:xfrm>
            <a:off x="4125959" y="2322256"/>
            <a:ext cx="892200" cy="2520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2800"/>
              <a:buNone/>
              <a:defRPr sz="1600" b="1" i="0">
                <a:solidFill>
                  <a:srgbClr val="3E3A39"/>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1" name="Google Shape;451;p94"/>
          <p:cNvSpPr txBox="1">
            <a:spLocks noGrp="1"/>
          </p:cNvSpPr>
          <p:nvPr>
            <p:ph type="body" idx="1"/>
          </p:nvPr>
        </p:nvSpPr>
        <p:spPr>
          <a:xfrm>
            <a:off x="444630" y="825557"/>
            <a:ext cx="8254800" cy="1271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b="0" i="0">
                <a:solidFill>
                  <a:schemeClr val="dk1"/>
                </a:solidFill>
              </a:defRPr>
            </a:lvl1pPr>
            <a:lvl2pPr marL="914400" lvl="1" indent="-228600" algn="l" rtl="0">
              <a:spcBef>
                <a:spcPts val="1600"/>
              </a:spcBef>
              <a:spcAft>
                <a:spcPts val="0"/>
              </a:spcAft>
              <a:buSzPts val="1400"/>
              <a:buNone/>
              <a:defRPr/>
            </a:lvl2pPr>
            <a:lvl3pPr marL="1371600" lvl="2" indent="-228600" algn="l" rtl="0">
              <a:spcBef>
                <a:spcPts val="1600"/>
              </a:spcBef>
              <a:spcAft>
                <a:spcPts val="0"/>
              </a:spcAft>
              <a:buSzPts val="1400"/>
              <a:buNone/>
              <a:defRPr/>
            </a:lvl3pPr>
            <a:lvl4pPr marL="1828800" lvl="3" indent="-228600" algn="l" rtl="0">
              <a:spcBef>
                <a:spcPts val="1600"/>
              </a:spcBef>
              <a:spcAft>
                <a:spcPts val="0"/>
              </a:spcAft>
              <a:buSzPts val="1400"/>
              <a:buNone/>
              <a:defRPr/>
            </a:lvl4pPr>
            <a:lvl5pPr marL="2286000" lvl="4" indent="-228600" algn="l" rtl="0">
              <a:spcBef>
                <a:spcPts val="1600"/>
              </a:spcBef>
              <a:spcAft>
                <a:spcPts val="0"/>
              </a:spcAft>
              <a:buSzPts val="1400"/>
              <a:buNone/>
              <a:defRPr/>
            </a:lvl5pPr>
            <a:lvl6pPr marL="2743200" lvl="5" indent="-228600" algn="l" rtl="0">
              <a:spcBef>
                <a:spcPts val="1600"/>
              </a:spcBef>
              <a:spcAft>
                <a:spcPts val="0"/>
              </a:spcAft>
              <a:buSzPts val="1400"/>
              <a:buNone/>
              <a:defRPr/>
            </a:lvl6pPr>
            <a:lvl7pPr marL="3200400" lvl="6" indent="-228600" algn="l" rtl="0">
              <a:spcBef>
                <a:spcPts val="1600"/>
              </a:spcBef>
              <a:spcAft>
                <a:spcPts val="0"/>
              </a:spcAft>
              <a:buSzPts val="1400"/>
              <a:buNone/>
              <a:defRPr/>
            </a:lvl7pPr>
            <a:lvl8pPr marL="3657600" lvl="7" indent="-228600" algn="l" rtl="0">
              <a:spcBef>
                <a:spcPts val="1600"/>
              </a:spcBef>
              <a:spcAft>
                <a:spcPts val="0"/>
              </a:spcAft>
              <a:buSzPts val="1400"/>
              <a:buNone/>
              <a:defRPr/>
            </a:lvl8pPr>
            <a:lvl9pPr marL="4114800" lvl="8" indent="-228600" algn="l" rtl="0">
              <a:spcBef>
                <a:spcPts val="1600"/>
              </a:spcBef>
              <a:spcAft>
                <a:spcPts val="1600"/>
              </a:spcAft>
              <a:buSzPts val="1400"/>
              <a:buNone/>
              <a:defRPr/>
            </a:lvl9pPr>
          </a:lstStyle>
          <a:p>
            <a:endParaRPr/>
          </a:p>
        </p:txBody>
      </p:sp>
      <p:sp>
        <p:nvSpPr>
          <p:cNvPr id="452" name="Google Shape;452;p94"/>
          <p:cNvSpPr txBox="1">
            <a:spLocks noGrp="1"/>
          </p:cNvSpPr>
          <p:nvPr>
            <p:ph type="ftr" idx="11"/>
          </p:nvPr>
        </p:nvSpPr>
        <p:spPr>
          <a:xfrm>
            <a:off x="3108960" y="4783455"/>
            <a:ext cx="2925900" cy="2571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400">
                <a:solidFill>
                  <a:srgbClr val="888888"/>
                </a:solidFill>
              </a:defRPr>
            </a:lvl1pPr>
            <a:lvl2pPr lvl="1" algn="l" rtl="0">
              <a:spcBef>
                <a:spcPts val="0"/>
              </a:spcBef>
              <a:spcAft>
                <a:spcPts val="0"/>
              </a:spcAft>
              <a:buSzPts val="1400"/>
              <a:buNone/>
              <a:defRPr sz="1400"/>
            </a:lvl2pPr>
            <a:lvl3pPr lvl="2" algn="l" rtl="0">
              <a:spcBef>
                <a:spcPts val="0"/>
              </a:spcBef>
              <a:spcAft>
                <a:spcPts val="0"/>
              </a:spcAft>
              <a:buSzPts val="1400"/>
              <a:buNone/>
              <a:defRPr sz="1400"/>
            </a:lvl3pPr>
            <a:lvl4pPr lvl="3" algn="l" rtl="0">
              <a:spcBef>
                <a:spcPts val="0"/>
              </a:spcBef>
              <a:spcAft>
                <a:spcPts val="0"/>
              </a:spcAft>
              <a:buSzPts val="1400"/>
              <a:buNone/>
              <a:defRPr sz="1400"/>
            </a:lvl4pPr>
            <a:lvl5pPr lvl="4" algn="l" rtl="0">
              <a:spcBef>
                <a:spcPts val="0"/>
              </a:spcBef>
              <a:spcAft>
                <a:spcPts val="0"/>
              </a:spcAft>
              <a:buSzPts val="1400"/>
              <a:buNone/>
              <a:defRPr sz="1400"/>
            </a:lvl5pPr>
            <a:lvl6pPr lvl="5" algn="l" rtl="0">
              <a:spcBef>
                <a:spcPts val="0"/>
              </a:spcBef>
              <a:spcAft>
                <a:spcPts val="0"/>
              </a:spcAft>
              <a:buSzPts val="1400"/>
              <a:buNone/>
              <a:defRPr sz="1400"/>
            </a:lvl6pPr>
            <a:lvl7pPr lvl="6" algn="l" rtl="0">
              <a:spcBef>
                <a:spcPts val="0"/>
              </a:spcBef>
              <a:spcAft>
                <a:spcPts val="0"/>
              </a:spcAft>
              <a:buSzPts val="1400"/>
              <a:buNone/>
              <a:defRPr sz="1400"/>
            </a:lvl7pPr>
            <a:lvl8pPr lvl="7" algn="l" rtl="0">
              <a:spcBef>
                <a:spcPts val="0"/>
              </a:spcBef>
              <a:spcAft>
                <a:spcPts val="0"/>
              </a:spcAft>
              <a:buSzPts val="1400"/>
              <a:buNone/>
              <a:defRPr sz="1400"/>
            </a:lvl8pPr>
            <a:lvl9pPr lvl="8" algn="l" rtl="0">
              <a:spcBef>
                <a:spcPts val="0"/>
              </a:spcBef>
              <a:spcAft>
                <a:spcPts val="0"/>
              </a:spcAft>
              <a:buSzPts val="1400"/>
              <a:buNone/>
              <a:defRPr sz="1400"/>
            </a:lvl9pPr>
          </a:lstStyle>
          <a:p>
            <a:endParaRPr/>
          </a:p>
        </p:txBody>
      </p:sp>
      <p:sp>
        <p:nvSpPr>
          <p:cNvPr id="453" name="Google Shape;453;p94"/>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sz="1400">
                <a:solidFill>
                  <a:srgbClr val="888888"/>
                </a:solidFill>
              </a:defRPr>
            </a:lvl1pPr>
            <a:lvl2pPr lvl="1" algn="l" rtl="0">
              <a:spcBef>
                <a:spcPts val="0"/>
              </a:spcBef>
              <a:spcAft>
                <a:spcPts val="0"/>
              </a:spcAft>
              <a:buSzPts val="1400"/>
              <a:buNone/>
              <a:defRPr sz="1400"/>
            </a:lvl2pPr>
            <a:lvl3pPr lvl="2" algn="l" rtl="0">
              <a:spcBef>
                <a:spcPts val="0"/>
              </a:spcBef>
              <a:spcAft>
                <a:spcPts val="0"/>
              </a:spcAft>
              <a:buSzPts val="1400"/>
              <a:buNone/>
              <a:defRPr sz="1400"/>
            </a:lvl3pPr>
            <a:lvl4pPr lvl="3" algn="l" rtl="0">
              <a:spcBef>
                <a:spcPts val="0"/>
              </a:spcBef>
              <a:spcAft>
                <a:spcPts val="0"/>
              </a:spcAft>
              <a:buSzPts val="1400"/>
              <a:buNone/>
              <a:defRPr sz="1400"/>
            </a:lvl4pPr>
            <a:lvl5pPr lvl="4" algn="l" rtl="0">
              <a:spcBef>
                <a:spcPts val="0"/>
              </a:spcBef>
              <a:spcAft>
                <a:spcPts val="0"/>
              </a:spcAft>
              <a:buSzPts val="1400"/>
              <a:buNone/>
              <a:defRPr sz="1400"/>
            </a:lvl5pPr>
            <a:lvl6pPr lvl="5" algn="l" rtl="0">
              <a:spcBef>
                <a:spcPts val="0"/>
              </a:spcBef>
              <a:spcAft>
                <a:spcPts val="0"/>
              </a:spcAft>
              <a:buSzPts val="1400"/>
              <a:buNone/>
              <a:defRPr sz="1400"/>
            </a:lvl6pPr>
            <a:lvl7pPr lvl="6" algn="l" rtl="0">
              <a:spcBef>
                <a:spcPts val="0"/>
              </a:spcBef>
              <a:spcAft>
                <a:spcPts val="0"/>
              </a:spcAft>
              <a:buSzPts val="1400"/>
              <a:buNone/>
              <a:defRPr sz="1400"/>
            </a:lvl7pPr>
            <a:lvl8pPr lvl="7" algn="l" rtl="0">
              <a:spcBef>
                <a:spcPts val="0"/>
              </a:spcBef>
              <a:spcAft>
                <a:spcPts val="0"/>
              </a:spcAft>
              <a:buSzPts val="1400"/>
              <a:buNone/>
              <a:defRPr sz="1400"/>
            </a:lvl8pPr>
            <a:lvl9pPr lvl="8" algn="l" rtl="0">
              <a:spcBef>
                <a:spcPts val="0"/>
              </a:spcBef>
              <a:spcAft>
                <a:spcPts val="0"/>
              </a:spcAft>
              <a:buSzPts val="1400"/>
              <a:buNone/>
              <a:defRPr sz="1400"/>
            </a:lvl9pPr>
          </a:lstStyle>
          <a:p>
            <a:endParaRPr/>
          </a:p>
        </p:txBody>
      </p:sp>
      <p:sp>
        <p:nvSpPr>
          <p:cNvPr id="454" name="Google Shape;454;p94"/>
          <p:cNvSpPr txBox="1">
            <a:spLocks noGrp="1"/>
          </p:cNvSpPr>
          <p:nvPr>
            <p:ph type="sldNum" idx="12"/>
          </p:nvPr>
        </p:nvSpPr>
        <p:spPr>
          <a:xfrm>
            <a:off x="8790833" y="4853301"/>
            <a:ext cx="149400" cy="141000"/>
          </a:xfrm>
          <a:prstGeom prst="rect">
            <a:avLst/>
          </a:prstGeom>
          <a:noFill/>
          <a:ln>
            <a:noFill/>
          </a:ln>
        </p:spPr>
        <p:txBody>
          <a:bodyPr spcFirstLastPara="1" wrap="square" lIns="0" tIns="0" rIns="0" bIns="0" anchor="t" anchorCtr="0">
            <a:noAutofit/>
          </a:bodyPr>
          <a:lstStyle>
            <a:lvl1pPr marL="12700" marR="0" lvl="0" indent="0" algn="l" rtl="0">
              <a:lnSpc>
                <a:spcPct val="100000"/>
              </a:lnSpc>
              <a:spcBef>
                <a:spcPts val="0"/>
              </a:spcBef>
              <a:buNone/>
              <a:defRPr sz="800" b="0" i="0">
                <a:solidFill>
                  <a:srgbClr val="929292"/>
                </a:solidFill>
                <a:latin typeface="Arial"/>
                <a:ea typeface="Arial"/>
                <a:cs typeface="Arial"/>
                <a:sym typeface="Arial"/>
              </a:defRPr>
            </a:lvl1pPr>
            <a:lvl2pPr marL="12700" marR="0" lvl="1" indent="0" algn="l" rtl="0">
              <a:lnSpc>
                <a:spcPct val="100000"/>
              </a:lnSpc>
              <a:spcBef>
                <a:spcPts val="0"/>
              </a:spcBef>
              <a:buNone/>
              <a:defRPr sz="800" b="0" i="0">
                <a:solidFill>
                  <a:srgbClr val="929292"/>
                </a:solidFill>
                <a:latin typeface="Arial"/>
                <a:ea typeface="Arial"/>
                <a:cs typeface="Arial"/>
                <a:sym typeface="Arial"/>
              </a:defRPr>
            </a:lvl2pPr>
            <a:lvl3pPr marL="12700" marR="0" lvl="2" indent="0" algn="l" rtl="0">
              <a:lnSpc>
                <a:spcPct val="100000"/>
              </a:lnSpc>
              <a:spcBef>
                <a:spcPts val="0"/>
              </a:spcBef>
              <a:buNone/>
              <a:defRPr sz="800" b="0" i="0">
                <a:solidFill>
                  <a:srgbClr val="929292"/>
                </a:solidFill>
                <a:latin typeface="Arial"/>
                <a:ea typeface="Arial"/>
                <a:cs typeface="Arial"/>
                <a:sym typeface="Arial"/>
              </a:defRPr>
            </a:lvl3pPr>
            <a:lvl4pPr marL="12700" marR="0" lvl="3" indent="0" algn="l" rtl="0">
              <a:lnSpc>
                <a:spcPct val="100000"/>
              </a:lnSpc>
              <a:spcBef>
                <a:spcPts val="0"/>
              </a:spcBef>
              <a:buNone/>
              <a:defRPr sz="800" b="0" i="0">
                <a:solidFill>
                  <a:srgbClr val="929292"/>
                </a:solidFill>
                <a:latin typeface="Arial"/>
                <a:ea typeface="Arial"/>
                <a:cs typeface="Arial"/>
                <a:sym typeface="Arial"/>
              </a:defRPr>
            </a:lvl4pPr>
            <a:lvl5pPr marL="12700" marR="0" lvl="4" indent="0" algn="l" rtl="0">
              <a:lnSpc>
                <a:spcPct val="100000"/>
              </a:lnSpc>
              <a:spcBef>
                <a:spcPts val="0"/>
              </a:spcBef>
              <a:buNone/>
              <a:defRPr sz="800" b="0" i="0">
                <a:solidFill>
                  <a:srgbClr val="929292"/>
                </a:solidFill>
                <a:latin typeface="Arial"/>
                <a:ea typeface="Arial"/>
                <a:cs typeface="Arial"/>
                <a:sym typeface="Arial"/>
              </a:defRPr>
            </a:lvl5pPr>
            <a:lvl6pPr marL="12700" marR="0" lvl="5" indent="0" algn="l" rtl="0">
              <a:lnSpc>
                <a:spcPct val="100000"/>
              </a:lnSpc>
              <a:spcBef>
                <a:spcPts val="0"/>
              </a:spcBef>
              <a:buNone/>
              <a:defRPr sz="800" b="0" i="0">
                <a:solidFill>
                  <a:srgbClr val="929292"/>
                </a:solidFill>
                <a:latin typeface="Arial"/>
                <a:ea typeface="Arial"/>
                <a:cs typeface="Arial"/>
                <a:sym typeface="Arial"/>
              </a:defRPr>
            </a:lvl6pPr>
            <a:lvl7pPr marL="12700" marR="0" lvl="6" indent="0" algn="l" rtl="0">
              <a:lnSpc>
                <a:spcPct val="100000"/>
              </a:lnSpc>
              <a:spcBef>
                <a:spcPts val="0"/>
              </a:spcBef>
              <a:buNone/>
              <a:defRPr sz="800" b="0" i="0">
                <a:solidFill>
                  <a:srgbClr val="929292"/>
                </a:solidFill>
                <a:latin typeface="Arial"/>
                <a:ea typeface="Arial"/>
                <a:cs typeface="Arial"/>
                <a:sym typeface="Arial"/>
              </a:defRPr>
            </a:lvl7pPr>
            <a:lvl8pPr marL="12700" marR="0" lvl="7" indent="0" algn="l" rtl="0">
              <a:lnSpc>
                <a:spcPct val="100000"/>
              </a:lnSpc>
              <a:spcBef>
                <a:spcPts val="0"/>
              </a:spcBef>
              <a:buNone/>
              <a:defRPr sz="800" b="0" i="0">
                <a:solidFill>
                  <a:srgbClr val="929292"/>
                </a:solidFill>
                <a:latin typeface="Arial"/>
                <a:ea typeface="Arial"/>
                <a:cs typeface="Arial"/>
                <a:sym typeface="Arial"/>
              </a:defRPr>
            </a:lvl8pPr>
            <a:lvl9pPr marL="12700" marR="0" lvl="8" indent="0" algn="l" rtl="0">
              <a:lnSpc>
                <a:spcPct val="100000"/>
              </a:lnSpc>
              <a:spcBef>
                <a:spcPts val="0"/>
              </a:spcBef>
              <a:buNone/>
              <a:defRPr sz="800" b="0" i="0">
                <a:solidFill>
                  <a:srgbClr val="929292"/>
                </a:solidFill>
                <a:latin typeface="Arial"/>
                <a:ea typeface="Arial"/>
                <a:cs typeface="Arial"/>
                <a:sym typeface="Arial"/>
              </a:defRPr>
            </a:lvl9pPr>
          </a:lstStyle>
          <a:p>
            <a:pPr marL="12700" lvl="0" indent="0" algn="l" rtl="0">
              <a:spcBef>
                <a:spcPts val="0"/>
              </a:spcBef>
              <a:spcAft>
                <a:spcPts val="0"/>
              </a:spcAft>
              <a:buNone/>
            </a:pPr>
            <a:fld id="{00000000-1234-1234-1234-123412341234}" type="slidenum">
              <a:rPr lang="ja-JP"/>
              <a:t>‹#›</a:t>
            </a:fld>
            <a:endParaRPr sz="1000">
              <a:solidFill>
                <a:schemeClr val="dk2"/>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タイトル&amp;サブタイトル 2">
  <p:cSld name="タイトル&amp;サブタイトル_2">
    <p:spTree>
      <p:nvGrpSpPr>
        <p:cNvPr id="1" name="Shape 455"/>
        <p:cNvGrpSpPr/>
        <p:nvPr/>
      </p:nvGrpSpPr>
      <p:grpSpPr>
        <a:xfrm>
          <a:off x="0" y="0"/>
          <a:ext cx="0" cy="0"/>
          <a:chOff x="0" y="0"/>
          <a:chExt cx="0" cy="0"/>
        </a:xfrm>
      </p:grpSpPr>
      <p:pic>
        <p:nvPicPr>
          <p:cNvPr id="456" name="Google Shape;456;p95" descr="イメージ"/>
          <p:cNvPicPr preferRelativeResize="0"/>
          <p:nvPr/>
        </p:nvPicPr>
        <p:blipFill rotWithShape="1">
          <a:blip r:embed="rId2">
            <a:alphaModFix/>
          </a:blip>
          <a:srcRect/>
          <a:stretch/>
        </p:blipFill>
        <p:spPr>
          <a:xfrm>
            <a:off x="244247" y="4788747"/>
            <a:ext cx="559256" cy="184144"/>
          </a:xfrm>
          <a:prstGeom prst="rect">
            <a:avLst/>
          </a:prstGeom>
          <a:noFill/>
          <a:ln>
            <a:noFill/>
          </a:ln>
        </p:spPr>
      </p:pic>
      <p:sp>
        <p:nvSpPr>
          <p:cNvPr id="457" name="Google Shape;457;p95"/>
          <p:cNvSpPr txBox="1">
            <a:spLocks noGrp="1"/>
          </p:cNvSpPr>
          <p:nvPr>
            <p:ph type="sldNum" idx="12"/>
          </p:nvPr>
        </p:nvSpPr>
        <p:spPr>
          <a:xfrm>
            <a:off x="8780954" y="4842654"/>
            <a:ext cx="168900" cy="166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1pPr>
            <a:lvl2pPr marL="0" marR="0" lvl="1"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2pPr>
            <a:lvl3pPr marL="0" marR="0" lvl="2"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3pPr>
            <a:lvl4pPr marL="0" marR="0" lvl="3"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4pPr>
            <a:lvl5pPr marL="0" marR="0" lvl="4"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5pPr>
            <a:lvl6pPr marL="0" marR="0" lvl="5"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6pPr>
            <a:lvl7pPr marL="0" marR="0" lvl="6"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7pPr>
            <a:lvl8pPr marL="0" marR="0" lvl="7"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8pPr>
            <a:lvl9pPr marL="0" marR="0" lvl="8"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ja-JP"/>
              <a:t>‹#›</a:t>
            </a:fld>
            <a:endParaRPr b="0" i="0" u="none" strike="noStrike" cap="non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タイトル&amp;サブタイトル 3">
  <p:cSld name="タイトル&amp;サブタイトル_3">
    <p:spTree>
      <p:nvGrpSpPr>
        <p:cNvPr id="1" name="Shape 458"/>
        <p:cNvGrpSpPr/>
        <p:nvPr/>
      </p:nvGrpSpPr>
      <p:grpSpPr>
        <a:xfrm>
          <a:off x="0" y="0"/>
          <a:ext cx="0" cy="0"/>
          <a:chOff x="0" y="0"/>
          <a:chExt cx="0" cy="0"/>
        </a:xfrm>
      </p:grpSpPr>
      <p:pic>
        <p:nvPicPr>
          <p:cNvPr id="459" name="Google Shape;459;p96" descr="イメージ"/>
          <p:cNvPicPr preferRelativeResize="0"/>
          <p:nvPr/>
        </p:nvPicPr>
        <p:blipFill rotWithShape="1">
          <a:blip r:embed="rId2">
            <a:alphaModFix/>
          </a:blip>
          <a:srcRect/>
          <a:stretch/>
        </p:blipFill>
        <p:spPr>
          <a:xfrm>
            <a:off x="238125" y="4786313"/>
            <a:ext cx="571502" cy="189013"/>
          </a:xfrm>
          <a:prstGeom prst="rect">
            <a:avLst/>
          </a:prstGeom>
          <a:noFill/>
          <a:ln>
            <a:noFill/>
          </a:ln>
        </p:spPr>
      </p:pic>
      <p:sp>
        <p:nvSpPr>
          <p:cNvPr id="460" name="Google Shape;460;p96"/>
          <p:cNvSpPr txBox="1">
            <a:spLocks noGrp="1"/>
          </p:cNvSpPr>
          <p:nvPr>
            <p:ph type="sldNum" idx="12"/>
          </p:nvPr>
        </p:nvSpPr>
        <p:spPr>
          <a:xfrm>
            <a:off x="8780954" y="4842654"/>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1pPr>
            <a:lvl2pPr marL="0" marR="0" lvl="1"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2pPr>
            <a:lvl3pPr marL="0" marR="0" lvl="2"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3pPr>
            <a:lvl4pPr marL="0" marR="0" lvl="3"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4pPr>
            <a:lvl5pPr marL="0" marR="0" lvl="4"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5pPr>
            <a:lvl6pPr marL="0" marR="0" lvl="5"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6pPr>
            <a:lvl7pPr marL="0" marR="0" lvl="6"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7pPr>
            <a:lvl8pPr marL="0" marR="0" lvl="7"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8pPr>
            <a:lvl9pPr marL="0" marR="0" lvl="8"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ja-JP"/>
              <a:t>‹#›</a:t>
            </a:fld>
            <a:endParaRPr sz="1000">
              <a:solidFill>
                <a:schemeClr val="dk2"/>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タイトル&amp;サブタイトル 4">
  <p:cSld name="タイトル&amp;サブタイトル_4">
    <p:spTree>
      <p:nvGrpSpPr>
        <p:cNvPr id="1" name="Shape 461"/>
        <p:cNvGrpSpPr/>
        <p:nvPr/>
      </p:nvGrpSpPr>
      <p:grpSpPr>
        <a:xfrm>
          <a:off x="0" y="0"/>
          <a:ext cx="0" cy="0"/>
          <a:chOff x="0" y="0"/>
          <a:chExt cx="0" cy="0"/>
        </a:xfrm>
      </p:grpSpPr>
      <p:pic>
        <p:nvPicPr>
          <p:cNvPr id="462" name="Google Shape;462;p97" descr="イメージ"/>
          <p:cNvPicPr preferRelativeResize="0"/>
          <p:nvPr/>
        </p:nvPicPr>
        <p:blipFill rotWithShape="1">
          <a:blip r:embed="rId2">
            <a:alphaModFix/>
          </a:blip>
          <a:srcRect/>
          <a:stretch/>
        </p:blipFill>
        <p:spPr>
          <a:xfrm>
            <a:off x="244247" y="4788747"/>
            <a:ext cx="559256" cy="184144"/>
          </a:xfrm>
          <a:prstGeom prst="rect">
            <a:avLst/>
          </a:prstGeom>
          <a:noFill/>
          <a:ln>
            <a:noFill/>
          </a:ln>
        </p:spPr>
      </p:pic>
      <p:sp>
        <p:nvSpPr>
          <p:cNvPr id="463" name="Google Shape;463;p97"/>
          <p:cNvSpPr txBox="1">
            <a:spLocks noGrp="1"/>
          </p:cNvSpPr>
          <p:nvPr>
            <p:ph type="sldNum" idx="12"/>
          </p:nvPr>
        </p:nvSpPr>
        <p:spPr>
          <a:xfrm>
            <a:off x="8780954" y="4842654"/>
            <a:ext cx="168900" cy="166800"/>
          </a:xfrm>
          <a:prstGeom prst="rect">
            <a:avLst/>
          </a:prstGeom>
          <a:noFill/>
          <a:ln>
            <a:noFill/>
          </a:ln>
        </p:spPr>
        <p:txBody>
          <a:bodyPr spcFirstLastPara="1" wrap="square" lIns="14300" tIns="14300" rIns="14300" bIns="14300" anchor="t" anchorCtr="0">
            <a:noAutofit/>
          </a:bodyPr>
          <a:lstStyle>
            <a:lvl1pPr marL="0" marR="0" lvl="0" indent="0" algn="ctr" rtl="0">
              <a:lnSpc>
                <a:spcPct val="100000"/>
              </a:lnSpc>
              <a:spcBef>
                <a:spcPts val="0"/>
              </a:spcBef>
              <a:spcAft>
                <a:spcPts val="0"/>
              </a:spcAft>
              <a:buClr>
                <a:srgbClr val="929292"/>
              </a:buClr>
              <a:buSzPts val="600"/>
              <a:buFont typeface="Arial"/>
              <a:buNone/>
              <a:defRPr sz="800" b="0" i="1" u="none" strike="noStrike" cap="none">
                <a:solidFill>
                  <a:srgbClr val="929292"/>
                </a:solidFill>
                <a:latin typeface="Arial"/>
                <a:ea typeface="Arial"/>
                <a:cs typeface="Arial"/>
                <a:sym typeface="Arial"/>
              </a:defRPr>
            </a:lvl1pPr>
            <a:lvl2pPr marL="0" marR="0" lvl="1" indent="0" algn="ctr" rtl="0">
              <a:lnSpc>
                <a:spcPct val="100000"/>
              </a:lnSpc>
              <a:spcBef>
                <a:spcPts val="0"/>
              </a:spcBef>
              <a:spcAft>
                <a:spcPts val="0"/>
              </a:spcAft>
              <a:buClr>
                <a:srgbClr val="929292"/>
              </a:buClr>
              <a:buSzPts val="600"/>
              <a:buFont typeface="Arial"/>
              <a:buNone/>
              <a:defRPr sz="800" b="0" i="1" u="none" strike="noStrike" cap="none">
                <a:solidFill>
                  <a:srgbClr val="929292"/>
                </a:solidFill>
                <a:latin typeface="Arial"/>
                <a:ea typeface="Arial"/>
                <a:cs typeface="Arial"/>
                <a:sym typeface="Arial"/>
              </a:defRPr>
            </a:lvl2pPr>
            <a:lvl3pPr marL="0" marR="0" lvl="2" indent="0" algn="ctr" rtl="0">
              <a:lnSpc>
                <a:spcPct val="100000"/>
              </a:lnSpc>
              <a:spcBef>
                <a:spcPts val="0"/>
              </a:spcBef>
              <a:spcAft>
                <a:spcPts val="0"/>
              </a:spcAft>
              <a:buClr>
                <a:srgbClr val="929292"/>
              </a:buClr>
              <a:buSzPts val="600"/>
              <a:buFont typeface="Arial"/>
              <a:buNone/>
              <a:defRPr sz="800" b="0" i="1" u="none" strike="noStrike" cap="none">
                <a:solidFill>
                  <a:srgbClr val="929292"/>
                </a:solidFill>
                <a:latin typeface="Arial"/>
                <a:ea typeface="Arial"/>
                <a:cs typeface="Arial"/>
                <a:sym typeface="Arial"/>
              </a:defRPr>
            </a:lvl3pPr>
            <a:lvl4pPr marL="0" marR="0" lvl="3" indent="0" algn="ctr" rtl="0">
              <a:lnSpc>
                <a:spcPct val="100000"/>
              </a:lnSpc>
              <a:spcBef>
                <a:spcPts val="0"/>
              </a:spcBef>
              <a:spcAft>
                <a:spcPts val="0"/>
              </a:spcAft>
              <a:buClr>
                <a:srgbClr val="929292"/>
              </a:buClr>
              <a:buSzPts val="600"/>
              <a:buFont typeface="Arial"/>
              <a:buNone/>
              <a:defRPr sz="800" b="0" i="1" u="none" strike="noStrike" cap="none">
                <a:solidFill>
                  <a:srgbClr val="929292"/>
                </a:solidFill>
                <a:latin typeface="Arial"/>
                <a:ea typeface="Arial"/>
                <a:cs typeface="Arial"/>
                <a:sym typeface="Arial"/>
              </a:defRPr>
            </a:lvl4pPr>
            <a:lvl5pPr marL="0" marR="0" lvl="4" indent="0" algn="ctr" rtl="0">
              <a:lnSpc>
                <a:spcPct val="100000"/>
              </a:lnSpc>
              <a:spcBef>
                <a:spcPts val="0"/>
              </a:spcBef>
              <a:spcAft>
                <a:spcPts val="0"/>
              </a:spcAft>
              <a:buClr>
                <a:srgbClr val="929292"/>
              </a:buClr>
              <a:buSzPts val="600"/>
              <a:buFont typeface="Arial"/>
              <a:buNone/>
              <a:defRPr sz="800" b="0" i="1" u="none" strike="noStrike" cap="none">
                <a:solidFill>
                  <a:srgbClr val="929292"/>
                </a:solidFill>
                <a:latin typeface="Arial"/>
                <a:ea typeface="Arial"/>
                <a:cs typeface="Arial"/>
                <a:sym typeface="Arial"/>
              </a:defRPr>
            </a:lvl5pPr>
            <a:lvl6pPr marL="0" marR="0" lvl="5" indent="0" algn="ctr" rtl="0">
              <a:lnSpc>
                <a:spcPct val="100000"/>
              </a:lnSpc>
              <a:spcBef>
                <a:spcPts val="0"/>
              </a:spcBef>
              <a:spcAft>
                <a:spcPts val="0"/>
              </a:spcAft>
              <a:buClr>
                <a:srgbClr val="929292"/>
              </a:buClr>
              <a:buSzPts val="600"/>
              <a:buFont typeface="Arial"/>
              <a:buNone/>
              <a:defRPr sz="800" b="0" i="1" u="none" strike="noStrike" cap="none">
                <a:solidFill>
                  <a:srgbClr val="929292"/>
                </a:solidFill>
                <a:latin typeface="Arial"/>
                <a:ea typeface="Arial"/>
                <a:cs typeface="Arial"/>
                <a:sym typeface="Arial"/>
              </a:defRPr>
            </a:lvl6pPr>
            <a:lvl7pPr marL="0" marR="0" lvl="6" indent="0" algn="ctr" rtl="0">
              <a:lnSpc>
                <a:spcPct val="100000"/>
              </a:lnSpc>
              <a:spcBef>
                <a:spcPts val="0"/>
              </a:spcBef>
              <a:spcAft>
                <a:spcPts val="0"/>
              </a:spcAft>
              <a:buClr>
                <a:srgbClr val="929292"/>
              </a:buClr>
              <a:buSzPts val="600"/>
              <a:buFont typeface="Arial"/>
              <a:buNone/>
              <a:defRPr sz="800" b="0" i="1" u="none" strike="noStrike" cap="none">
                <a:solidFill>
                  <a:srgbClr val="929292"/>
                </a:solidFill>
                <a:latin typeface="Arial"/>
                <a:ea typeface="Arial"/>
                <a:cs typeface="Arial"/>
                <a:sym typeface="Arial"/>
              </a:defRPr>
            </a:lvl7pPr>
            <a:lvl8pPr marL="0" marR="0" lvl="7" indent="0" algn="ctr" rtl="0">
              <a:lnSpc>
                <a:spcPct val="100000"/>
              </a:lnSpc>
              <a:spcBef>
                <a:spcPts val="0"/>
              </a:spcBef>
              <a:spcAft>
                <a:spcPts val="0"/>
              </a:spcAft>
              <a:buClr>
                <a:srgbClr val="929292"/>
              </a:buClr>
              <a:buSzPts val="600"/>
              <a:buFont typeface="Arial"/>
              <a:buNone/>
              <a:defRPr sz="800" b="0" i="1" u="none" strike="noStrike" cap="none">
                <a:solidFill>
                  <a:srgbClr val="929292"/>
                </a:solidFill>
                <a:latin typeface="Arial"/>
                <a:ea typeface="Arial"/>
                <a:cs typeface="Arial"/>
                <a:sym typeface="Arial"/>
              </a:defRPr>
            </a:lvl8pPr>
            <a:lvl9pPr marL="0" marR="0" lvl="8" indent="0" algn="ctr" rtl="0">
              <a:lnSpc>
                <a:spcPct val="100000"/>
              </a:lnSpc>
              <a:spcBef>
                <a:spcPts val="0"/>
              </a:spcBef>
              <a:spcAft>
                <a:spcPts val="0"/>
              </a:spcAft>
              <a:buClr>
                <a:srgbClr val="929292"/>
              </a:buClr>
              <a:buSzPts val="600"/>
              <a:buFont typeface="Arial"/>
              <a:buNone/>
              <a:defRPr sz="800" b="0" i="1" u="none" strike="noStrike" cap="none">
                <a:solidFill>
                  <a:srgbClr val="92929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ja-JP"/>
              <a:t>‹#›</a:t>
            </a:fld>
            <a:endParaRPr sz="1000">
              <a:solidFill>
                <a:srgbClr val="CC4125"/>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タイトルとコンテンツ 1">
  <p:cSld name="タイトルとコンテンツ_1">
    <p:spTree>
      <p:nvGrpSpPr>
        <p:cNvPr id="1" name="Shape 464"/>
        <p:cNvGrpSpPr/>
        <p:nvPr/>
      </p:nvGrpSpPr>
      <p:grpSpPr>
        <a:xfrm>
          <a:off x="0" y="0"/>
          <a:ext cx="0" cy="0"/>
          <a:chOff x="0" y="0"/>
          <a:chExt cx="0" cy="0"/>
        </a:xfrm>
      </p:grpSpPr>
      <p:pic>
        <p:nvPicPr>
          <p:cNvPr id="465" name="Google Shape;465;p98" descr="Picture 13"/>
          <p:cNvPicPr preferRelativeResize="0"/>
          <p:nvPr/>
        </p:nvPicPr>
        <p:blipFill rotWithShape="1">
          <a:blip r:embed="rId2">
            <a:alphaModFix/>
          </a:blip>
          <a:srcRect/>
          <a:stretch/>
        </p:blipFill>
        <p:spPr>
          <a:xfrm>
            <a:off x="238125" y="4786313"/>
            <a:ext cx="571500" cy="188714"/>
          </a:xfrm>
          <a:prstGeom prst="rect">
            <a:avLst/>
          </a:prstGeom>
          <a:noFill/>
          <a:ln>
            <a:noFill/>
          </a:ln>
        </p:spPr>
      </p:pic>
      <p:sp>
        <p:nvSpPr>
          <p:cNvPr id="466" name="Google Shape;466;p98"/>
          <p:cNvSpPr txBox="1">
            <a:spLocks noGrp="1"/>
          </p:cNvSpPr>
          <p:nvPr>
            <p:ph type="sldNum" idx="12"/>
          </p:nvPr>
        </p:nvSpPr>
        <p:spPr>
          <a:xfrm>
            <a:off x="8805081" y="4859149"/>
            <a:ext cx="153900" cy="1668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888888"/>
              </a:buClr>
              <a:buSzPts val="800"/>
              <a:buFont typeface="Arial"/>
              <a:buNone/>
              <a:defRPr sz="800">
                <a:solidFill>
                  <a:srgbClr val="888888"/>
                </a:solidFill>
                <a:latin typeface="Arial"/>
                <a:ea typeface="Arial"/>
                <a:cs typeface="Arial"/>
                <a:sym typeface="Arial"/>
              </a:defRPr>
            </a:lvl1pPr>
            <a:lvl2pPr marL="0" lvl="1" indent="0" algn="ctr" rtl="0">
              <a:lnSpc>
                <a:spcPct val="100000"/>
              </a:lnSpc>
              <a:spcBef>
                <a:spcPts val="0"/>
              </a:spcBef>
              <a:spcAft>
                <a:spcPts val="0"/>
              </a:spcAft>
              <a:buClr>
                <a:srgbClr val="888888"/>
              </a:buClr>
              <a:buSzPts val="800"/>
              <a:buFont typeface="Arial"/>
              <a:buNone/>
              <a:defRPr sz="800">
                <a:solidFill>
                  <a:srgbClr val="888888"/>
                </a:solidFill>
                <a:latin typeface="Arial"/>
                <a:ea typeface="Arial"/>
                <a:cs typeface="Arial"/>
                <a:sym typeface="Arial"/>
              </a:defRPr>
            </a:lvl2pPr>
            <a:lvl3pPr marL="0" lvl="2" indent="0" algn="ctr" rtl="0">
              <a:lnSpc>
                <a:spcPct val="100000"/>
              </a:lnSpc>
              <a:spcBef>
                <a:spcPts val="0"/>
              </a:spcBef>
              <a:spcAft>
                <a:spcPts val="0"/>
              </a:spcAft>
              <a:buClr>
                <a:srgbClr val="888888"/>
              </a:buClr>
              <a:buSzPts val="800"/>
              <a:buFont typeface="Arial"/>
              <a:buNone/>
              <a:defRPr sz="800">
                <a:solidFill>
                  <a:srgbClr val="888888"/>
                </a:solidFill>
                <a:latin typeface="Arial"/>
                <a:ea typeface="Arial"/>
                <a:cs typeface="Arial"/>
                <a:sym typeface="Arial"/>
              </a:defRPr>
            </a:lvl3pPr>
            <a:lvl4pPr marL="0" lvl="3" indent="0" algn="ctr" rtl="0">
              <a:lnSpc>
                <a:spcPct val="100000"/>
              </a:lnSpc>
              <a:spcBef>
                <a:spcPts val="0"/>
              </a:spcBef>
              <a:spcAft>
                <a:spcPts val="0"/>
              </a:spcAft>
              <a:buClr>
                <a:srgbClr val="888888"/>
              </a:buClr>
              <a:buSzPts val="800"/>
              <a:buFont typeface="Arial"/>
              <a:buNone/>
              <a:defRPr sz="800">
                <a:solidFill>
                  <a:srgbClr val="888888"/>
                </a:solidFill>
                <a:latin typeface="Arial"/>
                <a:ea typeface="Arial"/>
                <a:cs typeface="Arial"/>
                <a:sym typeface="Arial"/>
              </a:defRPr>
            </a:lvl4pPr>
            <a:lvl5pPr marL="0" lvl="4" indent="0" algn="ctr" rtl="0">
              <a:lnSpc>
                <a:spcPct val="100000"/>
              </a:lnSpc>
              <a:spcBef>
                <a:spcPts val="0"/>
              </a:spcBef>
              <a:spcAft>
                <a:spcPts val="0"/>
              </a:spcAft>
              <a:buClr>
                <a:srgbClr val="888888"/>
              </a:buClr>
              <a:buSzPts val="800"/>
              <a:buFont typeface="Arial"/>
              <a:buNone/>
              <a:defRPr sz="800">
                <a:solidFill>
                  <a:srgbClr val="888888"/>
                </a:solidFill>
                <a:latin typeface="Arial"/>
                <a:ea typeface="Arial"/>
                <a:cs typeface="Arial"/>
                <a:sym typeface="Arial"/>
              </a:defRPr>
            </a:lvl5pPr>
            <a:lvl6pPr marL="0" lvl="5" indent="0" algn="ctr" rtl="0">
              <a:lnSpc>
                <a:spcPct val="100000"/>
              </a:lnSpc>
              <a:spcBef>
                <a:spcPts val="0"/>
              </a:spcBef>
              <a:spcAft>
                <a:spcPts val="0"/>
              </a:spcAft>
              <a:buClr>
                <a:srgbClr val="888888"/>
              </a:buClr>
              <a:buSzPts val="800"/>
              <a:buFont typeface="Arial"/>
              <a:buNone/>
              <a:defRPr sz="800">
                <a:solidFill>
                  <a:srgbClr val="888888"/>
                </a:solidFill>
                <a:latin typeface="Arial"/>
                <a:ea typeface="Arial"/>
                <a:cs typeface="Arial"/>
                <a:sym typeface="Arial"/>
              </a:defRPr>
            </a:lvl6pPr>
            <a:lvl7pPr marL="0" lvl="6" indent="0" algn="ctr" rtl="0">
              <a:lnSpc>
                <a:spcPct val="100000"/>
              </a:lnSpc>
              <a:spcBef>
                <a:spcPts val="0"/>
              </a:spcBef>
              <a:spcAft>
                <a:spcPts val="0"/>
              </a:spcAft>
              <a:buClr>
                <a:srgbClr val="888888"/>
              </a:buClr>
              <a:buSzPts val="800"/>
              <a:buFont typeface="Arial"/>
              <a:buNone/>
              <a:defRPr sz="800">
                <a:solidFill>
                  <a:srgbClr val="888888"/>
                </a:solidFill>
                <a:latin typeface="Arial"/>
                <a:ea typeface="Arial"/>
                <a:cs typeface="Arial"/>
                <a:sym typeface="Arial"/>
              </a:defRPr>
            </a:lvl7pPr>
            <a:lvl8pPr marL="0" lvl="7" indent="0" algn="ctr" rtl="0">
              <a:lnSpc>
                <a:spcPct val="100000"/>
              </a:lnSpc>
              <a:spcBef>
                <a:spcPts val="0"/>
              </a:spcBef>
              <a:spcAft>
                <a:spcPts val="0"/>
              </a:spcAft>
              <a:buClr>
                <a:srgbClr val="888888"/>
              </a:buClr>
              <a:buSzPts val="800"/>
              <a:buFont typeface="Arial"/>
              <a:buNone/>
              <a:defRPr sz="800">
                <a:solidFill>
                  <a:srgbClr val="888888"/>
                </a:solidFill>
                <a:latin typeface="Arial"/>
                <a:ea typeface="Arial"/>
                <a:cs typeface="Arial"/>
                <a:sym typeface="Arial"/>
              </a:defRPr>
            </a:lvl8pPr>
            <a:lvl9pPr marL="0" lvl="8" indent="0" algn="ctr" rtl="0">
              <a:lnSpc>
                <a:spcPct val="100000"/>
              </a:lnSpc>
              <a:spcBef>
                <a:spcPts val="0"/>
              </a:spcBef>
              <a:spcAft>
                <a:spcPts val="0"/>
              </a:spcAft>
              <a:buClr>
                <a:srgbClr val="888888"/>
              </a:buClr>
              <a:buSzPts val="800"/>
              <a:buFont typeface="Arial"/>
              <a:buNone/>
              <a:defRPr sz="800">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ja-JP"/>
              <a:t>‹#›</a:t>
            </a:fld>
            <a:endParaRPr b="0" i="0" u="none" strike="noStrike" cap="none"/>
          </a:p>
        </p:txBody>
      </p:sp>
      <p:sp>
        <p:nvSpPr>
          <p:cNvPr id="467" name="Google Shape;467;p98"/>
          <p:cNvSpPr txBox="1"/>
          <p:nvPr/>
        </p:nvSpPr>
        <p:spPr>
          <a:xfrm>
            <a:off x="6984496" y="4876230"/>
            <a:ext cx="1915800" cy="2463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7F7F7F"/>
              </a:buClr>
              <a:buSzPts val="700"/>
              <a:buFont typeface="Helvetica Neue"/>
              <a:buNone/>
            </a:pPr>
            <a:r>
              <a:rPr lang="ja-JP" sz="700" b="0" i="0" u="none" strike="noStrike" cap="none">
                <a:solidFill>
                  <a:srgbClr val="7F7F7F"/>
                </a:solidFill>
                <a:latin typeface="Helvetica Neue"/>
                <a:ea typeface="Helvetica Neue"/>
                <a:cs typeface="Helvetica Neue"/>
                <a:sym typeface="Helvetica Neue"/>
              </a:rPr>
              <a:t>© 2020 Sun* Inc.   |  株式会社 Sun Asterisk</a:t>
            </a:r>
            <a:endParaRPr sz="500"/>
          </a:p>
          <a:p>
            <a:pPr marL="0" marR="0" lvl="0" indent="0" algn="ctr" rtl="0">
              <a:lnSpc>
                <a:spcPct val="100000"/>
              </a:lnSpc>
              <a:spcBef>
                <a:spcPts val="0"/>
              </a:spcBef>
              <a:spcAft>
                <a:spcPts val="0"/>
              </a:spcAft>
              <a:buClr>
                <a:srgbClr val="000000"/>
              </a:buClr>
              <a:buSzPts val="700"/>
              <a:buFont typeface="Helvetica Neue"/>
              <a:buNone/>
            </a:pPr>
            <a:endParaRPr sz="700" b="0" i="0" u="none" strike="noStrike" cap="none">
              <a:solidFill>
                <a:srgbClr val="595959"/>
              </a:solidFill>
              <a:latin typeface="Helvetica Neue"/>
              <a:ea typeface="Helvetica Neue"/>
              <a:cs typeface="Helvetica Neue"/>
              <a:sym typeface="Helvetica Neue"/>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タイトルとコンテンツ 3">
  <p:cSld name="タイトルとコンテンツ_2">
    <p:spTree>
      <p:nvGrpSpPr>
        <p:cNvPr id="1" name="Shape 468"/>
        <p:cNvGrpSpPr/>
        <p:nvPr/>
      </p:nvGrpSpPr>
      <p:grpSpPr>
        <a:xfrm>
          <a:off x="0" y="0"/>
          <a:ext cx="0" cy="0"/>
          <a:chOff x="0" y="0"/>
          <a:chExt cx="0" cy="0"/>
        </a:xfrm>
      </p:grpSpPr>
      <p:pic>
        <p:nvPicPr>
          <p:cNvPr id="469" name="Google Shape;469;p99" descr="Picture 13"/>
          <p:cNvPicPr preferRelativeResize="0"/>
          <p:nvPr/>
        </p:nvPicPr>
        <p:blipFill rotWithShape="1">
          <a:blip r:embed="rId2">
            <a:alphaModFix/>
          </a:blip>
          <a:srcRect/>
          <a:stretch/>
        </p:blipFill>
        <p:spPr>
          <a:xfrm>
            <a:off x="238125" y="4786313"/>
            <a:ext cx="571500" cy="188714"/>
          </a:xfrm>
          <a:prstGeom prst="rect">
            <a:avLst/>
          </a:prstGeom>
          <a:noFill/>
          <a:ln>
            <a:noFill/>
          </a:ln>
        </p:spPr>
      </p:pic>
      <p:sp>
        <p:nvSpPr>
          <p:cNvPr id="470" name="Google Shape;470;p99"/>
          <p:cNvSpPr txBox="1">
            <a:spLocks noGrp="1"/>
          </p:cNvSpPr>
          <p:nvPr>
            <p:ph type="sldNum" idx="12"/>
          </p:nvPr>
        </p:nvSpPr>
        <p:spPr>
          <a:xfrm>
            <a:off x="8707174" y="4842650"/>
            <a:ext cx="289200" cy="1524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1pPr>
            <a:lvl2pPr marL="0" lvl="1"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2pPr>
            <a:lvl3pPr marL="0" lvl="2"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3pPr>
            <a:lvl4pPr marL="0" lvl="3"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4pPr>
            <a:lvl5pPr marL="0" lvl="4"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5pPr>
            <a:lvl6pPr marL="0" lvl="5"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6pPr>
            <a:lvl7pPr marL="0" lvl="6"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7pPr>
            <a:lvl8pPr marL="0" lvl="7"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8pPr>
            <a:lvl9pPr marL="0" lvl="8"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ja-JP"/>
              <a:t>‹#›</a:t>
            </a:fld>
            <a:endParaRPr b="0" i="0" u="none" strike="noStrike" cap="none"/>
          </a:p>
        </p:txBody>
      </p:sp>
      <p:sp>
        <p:nvSpPr>
          <p:cNvPr id="471" name="Google Shape;471;p99"/>
          <p:cNvSpPr txBox="1"/>
          <p:nvPr/>
        </p:nvSpPr>
        <p:spPr>
          <a:xfrm>
            <a:off x="7088450" y="4787900"/>
            <a:ext cx="1746300" cy="261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ja-JP" sz="600">
                <a:solidFill>
                  <a:srgbClr val="999999"/>
                </a:solidFill>
              </a:rPr>
              <a:t>© 2021 Sun* Inc.   |  株式会社 Sun Asterisk</a:t>
            </a:r>
            <a:endParaRPr sz="600">
              <a:solidFill>
                <a:srgbClr val="999999"/>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タイトルとコンテンツ 4">
  <p:cSld name="タイトルとコンテンツ_3">
    <p:spTree>
      <p:nvGrpSpPr>
        <p:cNvPr id="1" name="Shape 472"/>
        <p:cNvGrpSpPr/>
        <p:nvPr/>
      </p:nvGrpSpPr>
      <p:grpSpPr>
        <a:xfrm>
          <a:off x="0" y="0"/>
          <a:ext cx="0" cy="0"/>
          <a:chOff x="0" y="0"/>
          <a:chExt cx="0" cy="0"/>
        </a:xfrm>
      </p:grpSpPr>
      <p:pic>
        <p:nvPicPr>
          <p:cNvPr id="473" name="Google Shape;473;p100" descr="Picture 13"/>
          <p:cNvPicPr preferRelativeResize="0"/>
          <p:nvPr/>
        </p:nvPicPr>
        <p:blipFill rotWithShape="1">
          <a:blip r:embed="rId2">
            <a:alphaModFix/>
          </a:blip>
          <a:srcRect/>
          <a:stretch/>
        </p:blipFill>
        <p:spPr>
          <a:xfrm>
            <a:off x="238125" y="4786313"/>
            <a:ext cx="571500" cy="188714"/>
          </a:xfrm>
          <a:prstGeom prst="rect">
            <a:avLst/>
          </a:prstGeom>
          <a:noFill/>
          <a:ln>
            <a:noFill/>
          </a:ln>
        </p:spPr>
      </p:pic>
      <p:sp>
        <p:nvSpPr>
          <p:cNvPr id="474" name="Google Shape;474;p100"/>
          <p:cNvSpPr txBox="1">
            <a:spLocks noGrp="1"/>
          </p:cNvSpPr>
          <p:nvPr>
            <p:ph type="sldNum" idx="12"/>
          </p:nvPr>
        </p:nvSpPr>
        <p:spPr>
          <a:xfrm>
            <a:off x="8707174" y="4842650"/>
            <a:ext cx="289200" cy="1524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1pPr>
            <a:lvl2pPr marL="0" lvl="1"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2pPr>
            <a:lvl3pPr marL="0" lvl="2"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3pPr>
            <a:lvl4pPr marL="0" lvl="3"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4pPr>
            <a:lvl5pPr marL="0" lvl="4"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5pPr>
            <a:lvl6pPr marL="0" lvl="5"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6pPr>
            <a:lvl7pPr marL="0" lvl="6"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7pPr>
            <a:lvl8pPr marL="0" lvl="7"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8pPr>
            <a:lvl9pPr marL="0" lvl="8" indent="0" algn="r" rtl="0">
              <a:lnSpc>
                <a:spcPct val="100000"/>
              </a:lnSpc>
              <a:spcBef>
                <a:spcPts val="0"/>
              </a:spcBef>
              <a:spcAft>
                <a:spcPts val="0"/>
              </a:spcAft>
              <a:buSzPts val="800"/>
              <a:buNone/>
              <a:defRPr sz="600">
                <a:solidFill>
                  <a:srgbClr val="999999"/>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ja-JP"/>
              <a:t>‹#›</a:t>
            </a:fld>
            <a:endParaRPr b="0" i="0" u="none" strike="noStrike" cap="none"/>
          </a:p>
        </p:txBody>
      </p:sp>
      <p:sp>
        <p:nvSpPr>
          <p:cNvPr id="475" name="Google Shape;475;p100"/>
          <p:cNvSpPr txBox="1"/>
          <p:nvPr/>
        </p:nvSpPr>
        <p:spPr>
          <a:xfrm>
            <a:off x="7088450" y="4787900"/>
            <a:ext cx="1746300" cy="261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ja-JP" sz="600">
                <a:solidFill>
                  <a:srgbClr val="999999"/>
                </a:solidFill>
              </a:rPr>
              <a:t>© 2021 Sun* Inc.   |  株式会社 Sun Asterisk</a:t>
            </a:r>
            <a:endParaRPr sz="600">
              <a:solidFill>
                <a:srgbClr val="999999"/>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タイトルとコンテンツ">
  <p:cSld name="タイトルとコンテンツ 2">
    <p:spTree>
      <p:nvGrpSpPr>
        <p:cNvPr id="1" name="Shape 476"/>
        <p:cNvGrpSpPr/>
        <p:nvPr/>
      </p:nvGrpSpPr>
      <p:grpSpPr>
        <a:xfrm>
          <a:off x="0" y="0"/>
          <a:ext cx="0" cy="0"/>
          <a:chOff x="0" y="0"/>
          <a:chExt cx="0" cy="0"/>
        </a:xfrm>
      </p:grpSpPr>
      <p:pic>
        <p:nvPicPr>
          <p:cNvPr id="477" name="Google Shape;477;p101" descr="Picture 13"/>
          <p:cNvPicPr preferRelativeResize="0"/>
          <p:nvPr/>
        </p:nvPicPr>
        <p:blipFill rotWithShape="1">
          <a:blip r:embed="rId2">
            <a:alphaModFix/>
          </a:blip>
          <a:srcRect/>
          <a:stretch/>
        </p:blipFill>
        <p:spPr>
          <a:xfrm>
            <a:off x="238125" y="4786313"/>
            <a:ext cx="571500" cy="188714"/>
          </a:xfrm>
          <a:prstGeom prst="rect">
            <a:avLst/>
          </a:prstGeom>
          <a:noFill/>
          <a:ln>
            <a:noFill/>
          </a:ln>
        </p:spPr>
      </p:pic>
      <p:sp>
        <p:nvSpPr>
          <p:cNvPr id="478" name="Google Shape;478;p101"/>
          <p:cNvSpPr txBox="1">
            <a:spLocks noGrp="1"/>
          </p:cNvSpPr>
          <p:nvPr>
            <p:ph type="sldNum" idx="12"/>
          </p:nvPr>
        </p:nvSpPr>
        <p:spPr>
          <a:xfrm>
            <a:off x="8807543" y="4859149"/>
            <a:ext cx="1488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rgbClr val="888888"/>
              </a:buClr>
              <a:buSzPts val="800"/>
              <a:buFont typeface="Helvetica Neue"/>
              <a:buNone/>
              <a:defRPr sz="800">
                <a:solidFill>
                  <a:srgbClr val="888888"/>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888888"/>
              </a:buClr>
              <a:buSzPts val="800"/>
              <a:buFont typeface="Helvetica Neue"/>
              <a:buNone/>
              <a:defRPr sz="800">
                <a:solidFill>
                  <a:srgbClr val="888888"/>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888888"/>
              </a:buClr>
              <a:buSzPts val="800"/>
              <a:buFont typeface="Helvetica Neue"/>
              <a:buNone/>
              <a:defRPr sz="800">
                <a:solidFill>
                  <a:srgbClr val="888888"/>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888888"/>
              </a:buClr>
              <a:buSzPts val="800"/>
              <a:buFont typeface="Helvetica Neue"/>
              <a:buNone/>
              <a:defRPr sz="800">
                <a:solidFill>
                  <a:srgbClr val="888888"/>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888888"/>
              </a:buClr>
              <a:buSzPts val="800"/>
              <a:buFont typeface="Helvetica Neue"/>
              <a:buNone/>
              <a:defRPr sz="800">
                <a:solidFill>
                  <a:srgbClr val="888888"/>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888888"/>
              </a:buClr>
              <a:buSzPts val="800"/>
              <a:buFont typeface="Helvetica Neue"/>
              <a:buNone/>
              <a:defRPr sz="800">
                <a:solidFill>
                  <a:srgbClr val="888888"/>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888888"/>
              </a:buClr>
              <a:buSzPts val="800"/>
              <a:buFont typeface="Helvetica Neue"/>
              <a:buNone/>
              <a:defRPr sz="800">
                <a:solidFill>
                  <a:srgbClr val="888888"/>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888888"/>
              </a:buClr>
              <a:buSzPts val="800"/>
              <a:buFont typeface="Helvetica Neue"/>
              <a:buNone/>
              <a:defRPr sz="800">
                <a:solidFill>
                  <a:srgbClr val="888888"/>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888888"/>
              </a:buClr>
              <a:buSzPts val="800"/>
              <a:buFont typeface="Helvetica Neue"/>
              <a:buNone/>
              <a:defRPr sz="800">
                <a:solidFill>
                  <a:srgbClr val="888888"/>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ja-JP"/>
              <a:t>‹#›</a:t>
            </a:fld>
            <a:endParaRPr sz="1000">
              <a:solidFill>
                <a:schemeClr val="dk2"/>
              </a:solidFill>
              <a:latin typeface="Arial"/>
              <a:ea typeface="Arial"/>
              <a:cs typeface="Arial"/>
              <a:sym typeface="Aria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タイトル&amp;サブタイトル 5">
  <p:cSld name="タイトル&amp;サブタイトル_5">
    <p:spTree>
      <p:nvGrpSpPr>
        <p:cNvPr id="1" name="Shape 479"/>
        <p:cNvGrpSpPr/>
        <p:nvPr/>
      </p:nvGrpSpPr>
      <p:grpSpPr>
        <a:xfrm>
          <a:off x="0" y="0"/>
          <a:ext cx="0" cy="0"/>
          <a:chOff x="0" y="0"/>
          <a:chExt cx="0" cy="0"/>
        </a:xfrm>
      </p:grpSpPr>
      <p:sp>
        <p:nvSpPr>
          <p:cNvPr id="480" name="Google Shape;480;p102"/>
          <p:cNvSpPr txBox="1"/>
          <p:nvPr/>
        </p:nvSpPr>
        <p:spPr>
          <a:xfrm>
            <a:off x="8707174" y="4842650"/>
            <a:ext cx="289200" cy="152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ja-JP" sz="600">
                <a:solidFill>
                  <a:srgbClr val="999999"/>
                </a:solidFill>
                <a:latin typeface="Helvetica Neue"/>
                <a:ea typeface="Helvetica Neue"/>
                <a:cs typeface="Helvetica Neue"/>
                <a:sym typeface="Helvetica Neue"/>
              </a:rPr>
              <a:t>‹#›</a:t>
            </a:fld>
            <a:endParaRPr sz="600">
              <a:solidFill>
                <a:srgbClr val="999999"/>
              </a:solidFill>
              <a:latin typeface="Helvetica Neue"/>
              <a:ea typeface="Helvetica Neue"/>
              <a:cs typeface="Helvetica Neue"/>
              <a:sym typeface="Helvetica Neue"/>
            </a:endParaRPr>
          </a:p>
        </p:txBody>
      </p:sp>
      <p:sp>
        <p:nvSpPr>
          <p:cNvPr id="481" name="Google Shape;481;p102"/>
          <p:cNvSpPr txBox="1"/>
          <p:nvPr/>
        </p:nvSpPr>
        <p:spPr>
          <a:xfrm>
            <a:off x="7088450" y="4787900"/>
            <a:ext cx="1746300" cy="261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ja-JP" sz="600">
                <a:solidFill>
                  <a:srgbClr val="999999"/>
                </a:solidFill>
              </a:rPr>
              <a:t>© 2021 Sun* Inc.   |  株式会社 Sun Asterisk</a:t>
            </a:r>
            <a:endParaRPr sz="600">
              <a:solidFill>
                <a:srgbClr val="999999"/>
              </a:solidFill>
            </a:endParaRPr>
          </a:p>
        </p:txBody>
      </p:sp>
      <p:pic>
        <p:nvPicPr>
          <p:cNvPr id="482" name="Google Shape;482;p102" descr="イメージ"/>
          <p:cNvPicPr preferRelativeResize="0"/>
          <p:nvPr/>
        </p:nvPicPr>
        <p:blipFill rotWithShape="1">
          <a:blip r:embed="rId2">
            <a:alphaModFix/>
          </a:blip>
          <a:srcRect/>
          <a:stretch/>
        </p:blipFill>
        <p:spPr>
          <a:xfrm>
            <a:off x="244247" y="4788747"/>
            <a:ext cx="559256" cy="184144"/>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タイトル&amp;サブタイトル 6">
  <p:cSld name="タイトル&amp;サブタイトル_6">
    <p:spTree>
      <p:nvGrpSpPr>
        <p:cNvPr id="1" name="Shape 483"/>
        <p:cNvGrpSpPr/>
        <p:nvPr/>
      </p:nvGrpSpPr>
      <p:grpSpPr>
        <a:xfrm>
          <a:off x="0" y="0"/>
          <a:ext cx="0" cy="0"/>
          <a:chOff x="0" y="0"/>
          <a:chExt cx="0" cy="0"/>
        </a:xfrm>
      </p:grpSpPr>
      <p:pic>
        <p:nvPicPr>
          <p:cNvPr id="484" name="Google Shape;484;p103" descr="イメージ"/>
          <p:cNvPicPr preferRelativeResize="0"/>
          <p:nvPr/>
        </p:nvPicPr>
        <p:blipFill rotWithShape="1">
          <a:blip r:embed="rId2">
            <a:alphaModFix/>
          </a:blip>
          <a:srcRect/>
          <a:stretch/>
        </p:blipFill>
        <p:spPr>
          <a:xfrm>
            <a:off x="244247" y="4788747"/>
            <a:ext cx="559256" cy="184144"/>
          </a:xfrm>
          <a:prstGeom prst="rect">
            <a:avLst/>
          </a:prstGeom>
          <a:noFill/>
          <a:ln>
            <a:noFill/>
          </a:ln>
        </p:spPr>
      </p:pic>
      <p:sp>
        <p:nvSpPr>
          <p:cNvPr id="485" name="Google Shape;485;p103"/>
          <p:cNvSpPr txBox="1">
            <a:spLocks noGrp="1"/>
          </p:cNvSpPr>
          <p:nvPr>
            <p:ph type="sldNum" idx="12"/>
          </p:nvPr>
        </p:nvSpPr>
        <p:spPr>
          <a:xfrm>
            <a:off x="8780954" y="4842654"/>
            <a:ext cx="168900" cy="1617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1pPr>
            <a:lvl2pPr marL="0" marR="0" lvl="1"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2pPr>
            <a:lvl3pPr marL="0" marR="0" lvl="2"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3pPr>
            <a:lvl4pPr marL="0" marR="0" lvl="3"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4pPr>
            <a:lvl5pPr marL="0" marR="0" lvl="4"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5pPr>
            <a:lvl6pPr marL="0" marR="0" lvl="5"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6pPr>
            <a:lvl7pPr marL="0" marR="0" lvl="6"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7pPr>
            <a:lvl8pPr marL="0" marR="0" lvl="7"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8pPr>
            <a:lvl9pPr marL="0" marR="0" lvl="8" indent="0" algn="ctr" rtl="0">
              <a:lnSpc>
                <a:spcPct val="100000"/>
              </a:lnSpc>
              <a:spcBef>
                <a:spcPts val="0"/>
              </a:spcBef>
              <a:spcAft>
                <a:spcPts val="0"/>
              </a:spcAft>
              <a:buClr>
                <a:srgbClr val="929292"/>
              </a:buClr>
              <a:buSzPts val="800"/>
              <a:buFont typeface="Arial"/>
              <a:buNone/>
              <a:defRPr sz="800">
                <a:solidFill>
                  <a:srgbClr val="92929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ja-JP"/>
              <a:t>‹#›</a:t>
            </a:fld>
            <a:endParaRPr sz="1000">
              <a:solidFill>
                <a:schemeClr val="dk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3.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888888"/>
              </a:buClr>
              <a:buSzPts val="11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888888"/>
              </a:buClr>
              <a:buSzPts val="11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16"/>
          <p:cNvSpPr txBox="1">
            <a:spLocks noGrp="1"/>
          </p:cNvSpPr>
          <p:nvPr>
            <p:ph type="title"/>
          </p:nvPr>
        </p:nvSpPr>
        <p:spPr>
          <a:xfrm>
            <a:off x="628651" y="273845"/>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2500"/>
              <a:buFont typeface="Arial"/>
              <a:buNone/>
              <a:defRPr sz="25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16"/>
          <p:cNvSpPr txBox="1">
            <a:spLocks noGrp="1"/>
          </p:cNvSpPr>
          <p:nvPr>
            <p:ph type="body" idx="1"/>
          </p:nvPr>
        </p:nvSpPr>
        <p:spPr>
          <a:xfrm>
            <a:off x="628651" y="1369219"/>
            <a:ext cx="7886700" cy="3263400"/>
          </a:xfrm>
          <a:prstGeom prst="rect">
            <a:avLst/>
          </a:prstGeom>
          <a:noFill/>
          <a:ln>
            <a:noFill/>
          </a:ln>
        </p:spPr>
        <p:txBody>
          <a:bodyPr spcFirstLastPara="1" wrap="square" lIns="68575" tIns="34275" rIns="68575" bIns="34275" anchor="t" anchorCtr="0">
            <a:noAutofit/>
          </a:bodyPr>
          <a:lstStyle>
            <a:lvl1pPr marL="457200" marR="0" lvl="0" indent="-330200" algn="l" rtl="0">
              <a:lnSpc>
                <a:spcPct val="9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90000"/>
              </a:lnSpc>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298450" algn="l" rtl="0">
              <a:lnSpc>
                <a:spcPct val="9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2100" algn="l" rtl="0">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292100" algn="l" rtl="0">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99" name="Google Shape;99;p16"/>
          <p:cNvSpPr txBox="1">
            <a:spLocks noGrp="1"/>
          </p:cNvSpPr>
          <p:nvPr>
            <p:ph type="dt" idx="10"/>
          </p:nvPr>
        </p:nvSpPr>
        <p:spPr>
          <a:xfrm>
            <a:off x="628651" y="4767264"/>
            <a:ext cx="20571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888888"/>
              </a:buClr>
              <a:buSzPts val="1100"/>
              <a:buFont typeface="Calibri"/>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16"/>
          <p:cNvSpPr txBox="1">
            <a:spLocks noGrp="1"/>
          </p:cNvSpPr>
          <p:nvPr>
            <p:ph type="ftr" idx="11"/>
          </p:nvPr>
        </p:nvSpPr>
        <p:spPr>
          <a:xfrm>
            <a:off x="3028951" y="4767264"/>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888888"/>
              </a:buClr>
              <a:buSzPts val="1100"/>
              <a:buFont typeface="Calibri"/>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1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1" name="Google Shape;101;p16"/>
          <p:cNvSpPr txBox="1">
            <a:spLocks noGrp="1"/>
          </p:cNvSpPr>
          <p:nvPr>
            <p:ph type="sldNum" idx="12"/>
          </p:nvPr>
        </p:nvSpPr>
        <p:spPr>
          <a:xfrm>
            <a:off x="6457951" y="4767264"/>
            <a:ext cx="20571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6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65"/>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19" name="Google Shape;319;p6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320" name="Google Shape;320;p6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321" name="Google Shape;321;p6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94"/>
        <p:cNvGrpSpPr/>
        <p:nvPr/>
      </p:nvGrpSpPr>
      <p:grpSpPr>
        <a:xfrm>
          <a:off x="0" y="0"/>
          <a:ext cx="0" cy="0"/>
          <a:chOff x="0" y="0"/>
          <a:chExt cx="0" cy="0"/>
        </a:xfrm>
      </p:grpSpPr>
      <p:sp>
        <p:nvSpPr>
          <p:cNvPr id="395" name="Google Shape;395;p7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96" name="Google Shape;396;p7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sz="1400">
                <a:solidFill>
                  <a:schemeClr val="dk2"/>
                </a:solidFill>
              </a:defRPr>
            </a:lvl2pPr>
            <a:lvl3pPr marL="1371600" lvl="2" indent="-317500" rtl="0">
              <a:lnSpc>
                <a:spcPct val="115000"/>
              </a:lnSpc>
              <a:spcBef>
                <a:spcPts val="1600"/>
              </a:spcBef>
              <a:spcAft>
                <a:spcPts val="0"/>
              </a:spcAft>
              <a:buClr>
                <a:schemeClr val="dk2"/>
              </a:buClr>
              <a:buSzPts val="1400"/>
              <a:buChar char="■"/>
              <a:defRPr sz="1400">
                <a:solidFill>
                  <a:schemeClr val="dk2"/>
                </a:solidFill>
              </a:defRPr>
            </a:lvl3pPr>
            <a:lvl4pPr marL="1828800" lvl="3" indent="-317500" rtl="0">
              <a:lnSpc>
                <a:spcPct val="115000"/>
              </a:lnSpc>
              <a:spcBef>
                <a:spcPts val="1600"/>
              </a:spcBef>
              <a:spcAft>
                <a:spcPts val="0"/>
              </a:spcAft>
              <a:buClr>
                <a:schemeClr val="dk2"/>
              </a:buClr>
              <a:buSzPts val="1400"/>
              <a:buChar char="●"/>
              <a:defRPr sz="1400">
                <a:solidFill>
                  <a:schemeClr val="dk2"/>
                </a:solidFill>
              </a:defRPr>
            </a:lvl4pPr>
            <a:lvl5pPr marL="2286000" lvl="4" indent="-317500" rtl="0">
              <a:lnSpc>
                <a:spcPct val="115000"/>
              </a:lnSpc>
              <a:spcBef>
                <a:spcPts val="1600"/>
              </a:spcBef>
              <a:spcAft>
                <a:spcPts val="0"/>
              </a:spcAft>
              <a:buClr>
                <a:schemeClr val="dk2"/>
              </a:buClr>
              <a:buSzPts val="1400"/>
              <a:buChar char="○"/>
              <a:defRPr sz="1400">
                <a:solidFill>
                  <a:schemeClr val="dk2"/>
                </a:solidFill>
              </a:defRPr>
            </a:lvl5pPr>
            <a:lvl6pPr marL="2743200" lvl="5" indent="-317500" rtl="0">
              <a:lnSpc>
                <a:spcPct val="115000"/>
              </a:lnSpc>
              <a:spcBef>
                <a:spcPts val="1600"/>
              </a:spcBef>
              <a:spcAft>
                <a:spcPts val="0"/>
              </a:spcAft>
              <a:buClr>
                <a:schemeClr val="dk2"/>
              </a:buClr>
              <a:buSzPts val="1400"/>
              <a:buChar char="■"/>
              <a:defRPr sz="1400">
                <a:solidFill>
                  <a:schemeClr val="dk2"/>
                </a:solidFill>
              </a:defRPr>
            </a:lvl6pPr>
            <a:lvl7pPr marL="3200400" lvl="6" indent="-317500" rtl="0">
              <a:lnSpc>
                <a:spcPct val="115000"/>
              </a:lnSpc>
              <a:spcBef>
                <a:spcPts val="1600"/>
              </a:spcBef>
              <a:spcAft>
                <a:spcPts val="0"/>
              </a:spcAft>
              <a:buClr>
                <a:schemeClr val="dk2"/>
              </a:buClr>
              <a:buSzPts val="1400"/>
              <a:buChar char="●"/>
              <a:defRPr sz="1400">
                <a:solidFill>
                  <a:schemeClr val="dk2"/>
                </a:solidFill>
              </a:defRPr>
            </a:lvl7pPr>
            <a:lvl8pPr marL="3657600" lvl="7" indent="-317500" rtl="0">
              <a:lnSpc>
                <a:spcPct val="115000"/>
              </a:lnSpc>
              <a:spcBef>
                <a:spcPts val="1600"/>
              </a:spcBef>
              <a:spcAft>
                <a:spcPts val="0"/>
              </a:spcAft>
              <a:buClr>
                <a:schemeClr val="dk2"/>
              </a:buClr>
              <a:buSzPts val="1400"/>
              <a:buChar char="○"/>
              <a:defRPr sz="1400">
                <a:solidFill>
                  <a:schemeClr val="dk2"/>
                </a:solidFill>
              </a:defRPr>
            </a:lvl8pPr>
            <a:lvl9pPr marL="4114800" lvl="8" indent="-317500"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397" name="Google Shape;397;p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ja-JP"/>
              <a:t>‹#›</a:t>
            </a:fld>
            <a:endParaRPr/>
          </a:p>
        </p:txBody>
      </p:sp>
    </p:spTree>
  </p:cSld>
  <p:clrMap bg1="lt1" tx1="dk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87.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8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98.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98.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0.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8.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jp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4.xml"/><Relationship Id="rId5" Type="http://schemas.openxmlformats.org/officeDocument/2006/relationships/image" Target="../media/image48.jp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5.xml"/><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8.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8.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9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2200"/>
        </a:solidFill>
        <a:effectLst/>
      </p:bgPr>
    </p:bg>
    <p:spTree>
      <p:nvGrpSpPr>
        <p:cNvPr id="1" name="Shape 491"/>
        <p:cNvGrpSpPr/>
        <p:nvPr/>
      </p:nvGrpSpPr>
      <p:grpSpPr>
        <a:xfrm>
          <a:off x="0" y="0"/>
          <a:ext cx="0" cy="0"/>
          <a:chOff x="0" y="0"/>
          <a:chExt cx="0" cy="0"/>
        </a:xfrm>
      </p:grpSpPr>
      <p:sp>
        <p:nvSpPr>
          <p:cNvPr id="492" name="Google Shape;492;p105"/>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chemeClr val="lt1"/>
                </a:solidFill>
                <a:latin typeface="Sawarabi Gothic"/>
                <a:ea typeface="Sawarabi Gothic"/>
                <a:cs typeface="Sawarabi Gothic"/>
                <a:sym typeface="Sawarabi Gothic"/>
              </a:rPr>
              <a:t>株式会社トモノカイ御中</a:t>
            </a:r>
            <a:endParaRPr sz="1600" b="1">
              <a:solidFill>
                <a:schemeClr val="lt1"/>
              </a:solidFill>
              <a:latin typeface="Sawarabi Gothic"/>
              <a:ea typeface="Sawarabi Gothic"/>
              <a:cs typeface="Sawarabi Gothic"/>
              <a:sym typeface="Sawarabi Gothic"/>
            </a:endParaRPr>
          </a:p>
        </p:txBody>
      </p:sp>
      <p:pic>
        <p:nvPicPr>
          <p:cNvPr id="493" name="Google Shape;493;p105" descr="挿絵 が含まれている画像&#10;&#10;自動的に生成された説明"/>
          <p:cNvPicPr preferRelativeResize="0"/>
          <p:nvPr/>
        </p:nvPicPr>
        <p:blipFill rotWithShape="1">
          <a:blip r:embed="rId3">
            <a:alphaModFix/>
          </a:blip>
          <a:srcRect/>
          <a:stretch/>
        </p:blipFill>
        <p:spPr>
          <a:xfrm>
            <a:off x="4144696" y="4602206"/>
            <a:ext cx="825093" cy="371873"/>
          </a:xfrm>
          <a:prstGeom prst="rect">
            <a:avLst/>
          </a:prstGeom>
          <a:noFill/>
          <a:ln>
            <a:noFill/>
          </a:ln>
        </p:spPr>
      </p:pic>
      <p:pic>
        <p:nvPicPr>
          <p:cNvPr id="494" name="Google Shape;494;p105" descr="雨 が含まれている画像&#10;&#10;自動的に生成された説明"/>
          <p:cNvPicPr preferRelativeResize="0"/>
          <p:nvPr/>
        </p:nvPicPr>
        <p:blipFill rotWithShape="1">
          <a:blip r:embed="rId4">
            <a:alphaModFix/>
          </a:blip>
          <a:srcRect/>
          <a:stretch/>
        </p:blipFill>
        <p:spPr>
          <a:xfrm>
            <a:off x="7244426" y="654455"/>
            <a:ext cx="3799151" cy="3799151"/>
          </a:xfrm>
          <a:prstGeom prst="rect">
            <a:avLst/>
          </a:prstGeom>
          <a:noFill/>
          <a:ln>
            <a:noFill/>
          </a:ln>
        </p:spPr>
      </p:pic>
      <p:sp>
        <p:nvSpPr>
          <p:cNvPr id="495" name="Google Shape;495;p105"/>
          <p:cNvSpPr txBox="1"/>
          <p:nvPr/>
        </p:nvSpPr>
        <p:spPr>
          <a:xfrm>
            <a:off x="569363" y="2312663"/>
            <a:ext cx="8005200" cy="518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ja-JP" sz="2400" b="1">
                <a:solidFill>
                  <a:schemeClr val="lt1"/>
                </a:solidFill>
                <a:latin typeface="Sawarabi Gothic"/>
                <a:ea typeface="Sawarabi Gothic"/>
                <a:cs typeface="Sawarabi Gothic"/>
                <a:sym typeface="Sawarabi Gothic"/>
              </a:rPr>
              <a:t>塾講師ステーション リニューアルご提案</a:t>
            </a:r>
            <a:endParaRPr sz="2400" b="1">
              <a:solidFill>
                <a:schemeClr val="lt1"/>
              </a:solidFill>
              <a:latin typeface="Sawarabi Gothic"/>
              <a:ea typeface="Sawarabi Gothic"/>
              <a:cs typeface="Sawarabi Gothic"/>
              <a:sym typeface="Sawarabi Gothic"/>
            </a:endParaRPr>
          </a:p>
        </p:txBody>
      </p:sp>
      <p:sp>
        <p:nvSpPr>
          <p:cNvPr id="496" name="Google Shape;496;p105"/>
          <p:cNvSpPr/>
          <p:nvPr/>
        </p:nvSpPr>
        <p:spPr>
          <a:xfrm>
            <a:off x="274706" y="4750879"/>
            <a:ext cx="855000" cy="223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ja-JP" sz="800" i="0" u="none" strike="noStrike" cap="none">
                <a:solidFill>
                  <a:srgbClr val="FFFFFF"/>
                </a:solidFill>
              </a:rPr>
              <a:t>2021/</a:t>
            </a:r>
            <a:r>
              <a:rPr lang="ja-JP" sz="800">
                <a:solidFill>
                  <a:srgbClr val="FFFFFF"/>
                </a:solidFill>
              </a:rPr>
              <a:t>●</a:t>
            </a:r>
            <a:r>
              <a:rPr lang="ja-JP" sz="800" i="0" u="none" strike="noStrike" cap="none">
                <a:solidFill>
                  <a:srgbClr val="FFFFFF"/>
                </a:solidFill>
              </a:rPr>
              <a:t>/</a:t>
            </a:r>
            <a:r>
              <a:rPr lang="ja-JP" sz="800">
                <a:solidFill>
                  <a:srgbClr val="FFFFFF"/>
                </a:solidFill>
              </a:rPr>
              <a:t>●</a:t>
            </a:r>
            <a:endParaRPr sz="800" i="0" u="none" strike="noStrike" cap="non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graphicFrame>
        <p:nvGraphicFramePr>
          <p:cNvPr id="623" name="Google Shape;623;p114"/>
          <p:cNvGraphicFramePr/>
          <p:nvPr/>
        </p:nvGraphicFramePr>
        <p:xfrm>
          <a:off x="223525" y="865450"/>
          <a:ext cx="8696950" cy="3630230"/>
        </p:xfrm>
        <a:graphic>
          <a:graphicData uri="http://schemas.openxmlformats.org/drawingml/2006/table">
            <a:tbl>
              <a:tblPr>
                <a:noFill/>
                <a:tableStyleId>{DA440873-0342-455E-BEE7-B1E2F2C12809}</a:tableStyleId>
              </a:tblPr>
              <a:tblGrid>
                <a:gridCol w="2918500">
                  <a:extLst>
                    <a:ext uri="{9D8B030D-6E8A-4147-A177-3AD203B41FA5}">
                      <a16:colId xmlns:a16="http://schemas.microsoft.com/office/drawing/2014/main" val="20000"/>
                    </a:ext>
                  </a:extLst>
                </a:gridCol>
                <a:gridCol w="5778450">
                  <a:extLst>
                    <a:ext uri="{9D8B030D-6E8A-4147-A177-3AD203B41FA5}">
                      <a16:colId xmlns:a16="http://schemas.microsoft.com/office/drawing/2014/main" val="20001"/>
                    </a:ext>
                  </a:extLst>
                </a:gridCol>
              </a:tblGrid>
              <a:tr h="1101950">
                <a:tc>
                  <a:txBody>
                    <a:bodyPr/>
                    <a:lstStyle/>
                    <a:p>
                      <a:pPr marL="72000" marR="72000" lvl="0" indent="0" algn="l" rtl="0">
                        <a:lnSpc>
                          <a:spcPct val="115000"/>
                        </a:lnSpc>
                        <a:spcBef>
                          <a:spcPts val="0"/>
                        </a:spcBef>
                        <a:spcAft>
                          <a:spcPts val="0"/>
                        </a:spcAft>
                        <a:buNone/>
                      </a:pPr>
                      <a:r>
                        <a:rPr lang="ja-JP" sz="1000">
                          <a:solidFill>
                            <a:schemeClr val="lt1"/>
                          </a:solidFill>
                          <a:latin typeface="Sawarabi Gothic"/>
                          <a:ea typeface="Sawarabi Gothic"/>
                          <a:cs typeface="Sawarabi Gothic"/>
                          <a:sym typeface="Sawarabi Gothic"/>
                        </a:rPr>
                        <a:t>本サービスリニューアルに関する難しさ</a:t>
                      </a:r>
                      <a:endParaRPr sz="1000">
                        <a:solidFill>
                          <a:schemeClr val="lt1"/>
                        </a:solidFill>
                        <a:latin typeface="Sawarabi Gothic"/>
                        <a:ea typeface="Sawarabi Gothic"/>
                        <a:cs typeface="Sawarabi Gothic"/>
                        <a:sym typeface="Sawarabi Gothic"/>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D3B03A"/>
                    </a:solidFill>
                  </a:tcPr>
                </a:tc>
                <a:tc>
                  <a:txBody>
                    <a:bodyPr/>
                    <a:lstStyle/>
                    <a:p>
                      <a:pPr marL="72000" marR="72000" lvl="0" indent="0" algn="l" rtl="0">
                        <a:lnSpc>
                          <a:spcPct val="115000"/>
                        </a:lnSpc>
                        <a:spcBef>
                          <a:spcPts val="0"/>
                        </a:spcBef>
                        <a:spcAft>
                          <a:spcPts val="0"/>
                        </a:spcAft>
                        <a:buClr>
                          <a:schemeClr val="dk1"/>
                        </a:buClr>
                        <a:buSzPts val="1100"/>
                        <a:buFont typeface="Arial"/>
                        <a:buNone/>
                      </a:pPr>
                      <a:r>
                        <a:rPr lang="ja-JP" sz="1000">
                          <a:solidFill>
                            <a:srgbClr val="434343"/>
                          </a:solidFill>
                          <a:latin typeface="Sawarabi Gothic"/>
                          <a:ea typeface="Sawarabi Gothic"/>
                          <a:cs typeface="Sawarabi Gothic"/>
                          <a:sym typeface="Sawarabi Gothic"/>
                        </a:rPr>
                        <a:t>・検索条件の掛け合わせパターンの多さなどから検索スピード改善自体の難易度の高さ。</a:t>
                      </a:r>
                      <a:endParaRPr sz="1000">
                        <a:solidFill>
                          <a:srgbClr val="434343"/>
                        </a:solidFill>
                        <a:latin typeface="Sawarabi Gothic"/>
                        <a:ea typeface="Sawarabi Gothic"/>
                        <a:cs typeface="Sawarabi Gothic"/>
                        <a:sym typeface="Sawarabi Gothic"/>
                      </a:endParaRPr>
                    </a:p>
                    <a:p>
                      <a:pPr marL="72000" marR="72000" lvl="0" indent="0" algn="l" rtl="0">
                        <a:lnSpc>
                          <a:spcPct val="115000"/>
                        </a:lnSpc>
                        <a:spcBef>
                          <a:spcPts val="0"/>
                        </a:spcBef>
                        <a:spcAft>
                          <a:spcPts val="0"/>
                        </a:spcAft>
                        <a:buClr>
                          <a:schemeClr val="dk1"/>
                        </a:buClr>
                        <a:buSzPts val="1100"/>
                        <a:buFont typeface="Arial"/>
                        <a:buNone/>
                      </a:pPr>
                      <a:r>
                        <a:rPr lang="ja-JP" sz="1000">
                          <a:solidFill>
                            <a:srgbClr val="434343"/>
                          </a:solidFill>
                          <a:latin typeface="Sawarabi Gothic"/>
                          <a:ea typeface="Sawarabi Gothic"/>
                          <a:cs typeface="Sawarabi Gothic"/>
                          <a:sym typeface="Sawarabi Gothic"/>
                        </a:rPr>
                        <a:t>　　</a:t>
                      </a:r>
                      <a:endParaRPr sz="1000">
                        <a:solidFill>
                          <a:srgbClr val="434343"/>
                        </a:solidFill>
                        <a:latin typeface="Sawarabi Gothic"/>
                        <a:ea typeface="Sawarabi Gothic"/>
                        <a:cs typeface="Sawarabi Gothic"/>
                        <a:sym typeface="Sawarabi Gothic"/>
                      </a:endParaRPr>
                    </a:p>
                    <a:p>
                      <a:pPr marL="72000" marR="72000" lvl="0" indent="0" algn="l" rtl="0">
                        <a:lnSpc>
                          <a:spcPct val="115000"/>
                        </a:lnSpc>
                        <a:spcBef>
                          <a:spcPts val="0"/>
                        </a:spcBef>
                        <a:spcAft>
                          <a:spcPts val="0"/>
                        </a:spcAft>
                        <a:buClr>
                          <a:schemeClr val="dk1"/>
                        </a:buClr>
                        <a:buSzPts val="1100"/>
                        <a:buFont typeface="Arial"/>
                        <a:buNone/>
                      </a:pPr>
                      <a:r>
                        <a:rPr lang="ja-JP" sz="1000">
                          <a:solidFill>
                            <a:srgbClr val="434343"/>
                          </a:solidFill>
                          <a:latin typeface="Sawarabi Gothic"/>
                          <a:ea typeface="Sawarabi Gothic"/>
                          <a:cs typeface="Sawarabi Gothic"/>
                          <a:sym typeface="Sawarabi Gothic"/>
                        </a:rPr>
                        <a:t>・現行システムはバッチ処理の多さ、処理レコード数が多くバッチサーバに負担が高い想定。これらの課題を改修し、メンテナンス性の高い設計。</a:t>
                      </a:r>
                      <a:endParaRPr sz="1000">
                        <a:solidFill>
                          <a:srgbClr val="434343"/>
                        </a:solidFill>
                        <a:latin typeface="Sawarabi Gothic"/>
                        <a:ea typeface="Sawarabi Gothic"/>
                        <a:cs typeface="Sawarabi Gothic"/>
                        <a:sym typeface="Sawarabi Gothic"/>
                      </a:endParaRPr>
                    </a:p>
                    <a:p>
                      <a:pPr marL="72000" marR="72000" lvl="0" indent="0" algn="l" rtl="0">
                        <a:lnSpc>
                          <a:spcPct val="115000"/>
                        </a:lnSpc>
                        <a:spcBef>
                          <a:spcPts val="0"/>
                        </a:spcBef>
                        <a:spcAft>
                          <a:spcPts val="0"/>
                        </a:spcAft>
                        <a:buClr>
                          <a:schemeClr val="dk1"/>
                        </a:buClr>
                        <a:buSzPts val="1100"/>
                        <a:buFont typeface="Arial"/>
                        <a:buNone/>
                      </a:pPr>
                      <a:endParaRPr sz="1000">
                        <a:solidFill>
                          <a:srgbClr val="434343"/>
                        </a:solidFill>
                        <a:latin typeface="Sawarabi Gothic"/>
                        <a:ea typeface="Sawarabi Gothic"/>
                        <a:cs typeface="Sawarabi Gothic"/>
                        <a:sym typeface="Sawarabi Gothic"/>
                      </a:endParaRPr>
                    </a:p>
                    <a:p>
                      <a:pPr marL="72000" marR="72000" lvl="0" indent="0" algn="l" rtl="0">
                        <a:lnSpc>
                          <a:spcPct val="115000"/>
                        </a:lnSpc>
                        <a:spcBef>
                          <a:spcPts val="0"/>
                        </a:spcBef>
                        <a:spcAft>
                          <a:spcPts val="0"/>
                        </a:spcAft>
                        <a:buClr>
                          <a:schemeClr val="dk1"/>
                        </a:buClr>
                        <a:buSzPts val="1100"/>
                        <a:buFont typeface="Arial"/>
                        <a:buNone/>
                      </a:pPr>
                      <a:r>
                        <a:rPr lang="ja-JP" sz="1000">
                          <a:solidFill>
                            <a:srgbClr val="434343"/>
                          </a:solidFill>
                          <a:latin typeface="Sawarabi Gothic"/>
                          <a:ea typeface="Sawarabi Gothic"/>
                          <a:cs typeface="Sawarabi Gothic"/>
                          <a:sym typeface="Sawarabi Gothic"/>
                        </a:rPr>
                        <a:t>・ NaviTime APIなど複数ある外部API部分のパフォーマンス改善および外部APIの仕様理解。</a:t>
                      </a:r>
                      <a:endParaRPr sz="1000">
                        <a:solidFill>
                          <a:srgbClr val="434343"/>
                        </a:solidFill>
                        <a:latin typeface="Sawarabi Gothic"/>
                        <a:ea typeface="Sawarabi Gothic"/>
                        <a:cs typeface="Sawarabi Gothic"/>
                        <a:sym typeface="Sawarabi Gothic"/>
                      </a:endParaRPr>
                    </a:p>
                    <a:p>
                      <a:pPr marL="72000" marR="72000" lvl="0" indent="0" algn="l" rtl="0">
                        <a:lnSpc>
                          <a:spcPct val="115000"/>
                        </a:lnSpc>
                        <a:spcBef>
                          <a:spcPts val="0"/>
                        </a:spcBef>
                        <a:spcAft>
                          <a:spcPts val="0"/>
                        </a:spcAft>
                        <a:buClr>
                          <a:schemeClr val="dk1"/>
                        </a:buClr>
                        <a:buSzPts val="1100"/>
                        <a:buFont typeface="Arial"/>
                        <a:buNone/>
                      </a:pPr>
                      <a:endParaRPr sz="1000">
                        <a:solidFill>
                          <a:srgbClr val="434343"/>
                        </a:solidFill>
                        <a:latin typeface="Sawarabi Gothic"/>
                        <a:ea typeface="Sawarabi Gothic"/>
                        <a:cs typeface="Sawarabi Gothic"/>
                        <a:sym typeface="Sawarabi Gothic"/>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1130675">
                <a:tc>
                  <a:txBody>
                    <a:bodyPr/>
                    <a:lstStyle/>
                    <a:p>
                      <a:pPr marL="72000" marR="72000" lvl="0" indent="0" algn="l" rtl="0">
                        <a:lnSpc>
                          <a:spcPct val="115000"/>
                        </a:lnSpc>
                        <a:spcBef>
                          <a:spcPts val="0"/>
                        </a:spcBef>
                        <a:spcAft>
                          <a:spcPts val="0"/>
                        </a:spcAft>
                        <a:buNone/>
                      </a:pPr>
                      <a:r>
                        <a:rPr lang="ja-JP" sz="1000">
                          <a:solidFill>
                            <a:schemeClr val="lt1"/>
                          </a:solidFill>
                          <a:latin typeface="Sawarabi Gothic"/>
                          <a:ea typeface="Sawarabi Gothic"/>
                          <a:cs typeface="Sawarabi Gothic"/>
                          <a:sym typeface="Sawarabi Gothic"/>
                        </a:rPr>
                        <a:t>（過去経緯として要件が曖昧なまま進めて要件が膨らんでいたため）今回どのような進め方で当課題をクリアするか？</a:t>
                      </a:r>
                      <a:endParaRPr sz="1000">
                        <a:solidFill>
                          <a:schemeClr val="lt1"/>
                        </a:solidFill>
                        <a:latin typeface="Sawarabi Gothic"/>
                        <a:ea typeface="Sawarabi Gothic"/>
                        <a:cs typeface="Sawarabi Gothic"/>
                        <a:sym typeface="Sawarabi Gothic"/>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D3B03A"/>
                    </a:solidFill>
                  </a:tcPr>
                </a:tc>
                <a:tc>
                  <a:txBody>
                    <a:bodyPr/>
                    <a:lstStyle/>
                    <a:p>
                      <a:pPr marL="72000" marR="72000" lvl="0" indent="0" algn="l" rtl="0">
                        <a:lnSpc>
                          <a:spcPct val="115000"/>
                        </a:lnSpc>
                        <a:spcBef>
                          <a:spcPts val="0"/>
                        </a:spcBef>
                        <a:spcAft>
                          <a:spcPts val="0"/>
                        </a:spcAft>
                        <a:buNone/>
                      </a:pPr>
                      <a:r>
                        <a:rPr lang="ja-JP" sz="1000">
                          <a:solidFill>
                            <a:srgbClr val="434343"/>
                          </a:solidFill>
                          <a:latin typeface="Sawarabi Gothic"/>
                          <a:ea typeface="Sawarabi Gothic"/>
                          <a:cs typeface="Sawarabi Gothic"/>
                          <a:sym typeface="Sawarabi Gothic"/>
                        </a:rPr>
                        <a:t>現行機能の踏襲を前提とすることで、スコープの拡大を防ぎつつ、キックオフ時にQDCの優先順位決めをチーム全体で実施させていただきます。</a:t>
                      </a:r>
                      <a:endParaRPr sz="1000">
                        <a:solidFill>
                          <a:srgbClr val="434343"/>
                        </a:solidFill>
                        <a:latin typeface="Sawarabi Gothic"/>
                        <a:ea typeface="Sawarabi Gothic"/>
                        <a:cs typeface="Sawarabi Gothic"/>
                        <a:sym typeface="Sawarabi Gothic"/>
                      </a:endParaRPr>
                    </a:p>
                    <a:p>
                      <a:pPr marL="72000" marR="72000" lvl="0" indent="0" algn="l" rtl="0">
                        <a:lnSpc>
                          <a:spcPct val="115000"/>
                        </a:lnSpc>
                        <a:spcBef>
                          <a:spcPts val="0"/>
                        </a:spcBef>
                        <a:spcAft>
                          <a:spcPts val="0"/>
                        </a:spcAft>
                        <a:buNone/>
                      </a:pPr>
                      <a:r>
                        <a:rPr lang="ja-JP" sz="1000">
                          <a:solidFill>
                            <a:srgbClr val="434343"/>
                          </a:solidFill>
                          <a:latin typeface="Sawarabi Gothic"/>
                          <a:ea typeface="Sawarabi Gothic"/>
                          <a:cs typeface="Sawarabi Gothic"/>
                          <a:sym typeface="Sawarabi Gothic"/>
                        </a:rPr>
                        <a:t>デザイン改修ポイントについてもPJ開始時に明確にスコープ決めをすることで、議論の立ち戻りを防ぎ</a:t>
                      </a:r>
                      <a:endParaRPr sz="1000">
                        <a:solidFill>
                          <a:srgbClr val="434343"/>
                        </a:solidFill>
                        <a:latin typeface="Sawarabi Gothic"/>
                        <a:ea typeface="Sawarabi Gothic"/>
                        <a:cs typeface="Sawarabi Gothic"/>
                        <a:sym typeface="Sawarabi Gothic"/>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101950">
                <a:tc>
                  <a:txBody>
                    <a:bodyPr/>
                    <a:lstStyle/>
                    <a:p>
                      <a:pPr marL="72000" marR="72000" lvl="0" indent="0" algn="l" rtl="0">
                        <a:lnSpc>
                          <a:spcPct val="115000"/>
                        </a:lnSpc>
                        <a:spcBef>
                          <a:spcPts val="0"/>
                        </a:spcBef>
                        <a:spcAft>
                          <a:spcPts val="0"/>
                        </a:spcAft>
                        <a:buNone/>
                      </a:pPr>
                      <a:r>
                        <a:rPr lang="ja-JP" sz="1000">
                          <a:solidFill>
                            <a:schemeClr val="lt1"/>
                          </a:solidFill>
                          <a:latin typeface="Sawarabi Gothic"/>
                          <a:ea typeface="Sawarabi Gothic"/>
                          <a:cs typeface="Sawarabi Gothic"/>
                          <a:sym typeface="Sawarabi Gothic"/>
                        </a:rPr>
                        <a:t>決まった仕様を作るというよりは提案型で進めて欲しいが可能か？</a:t>
                      </a:r>
                      <a:endParaRPr sz="1000">
                        <a:solidFill>
                          <a:schemeClr val="lt1"/>
                        </a:solidFill>
                        <a:latin typeface="Sawarabi Gothic"/>
                        <a:ea typeface="Sawarabi Gothic"/>
                        <a:cs typeface="Sawarabi Gothic"/>
                        <a:sym typeface="Sawarabi Gothic"/>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D3B03A"/>
                    </a:solidFill>
                  </a:tcPr>
                </a:tc>
                <a:tc>
                  <a:txBody>
                    <a:bodyPr/>
                    <a:lstStyle/>
                    <a:p>
                      <a:pPr marL="72000" marR="72000" lvl="0" indent="0" algn="l" rtl="0">
                        <a:lnSpc>
                          <a:spcPct val="115000"/>
                        </a:lnSpc>
                        <a:spcBef>
                          <a:spcPts val="0"/>
                        </a:spcBef>
                        <a:spcAft>
                          <a:spcPts val="0"/>
                        </a:spcAft>
                        <a:buClr>
                          <a:schemeClr val="dk1"/>
                        </a:buClr>
                        <a:buSzPts val="1100"/>
                        <a:buFont typeface="Arial"/>
                        <a:buNone/>
                      </a:pPr>
                      <a:r>
                        <a:rPr lang="ja-JP" sz="1000">
                          <a:solidFill>
                            <a:srgbClr val="434343"/>
                          </a:solidFill>
                          <a:latin typeface="Sawarabi Gothic"/>
                          <a:ea typeface="Sawarabi Gothic"/>
                          <a:cs typeface="Sawarabi Gothic"/>
                          <a:sym typeface="Sawarabi Gothic"/>
                        </a:rPr>
                        <a:t>PJ開始時に、デザイン改修を行いたいスコープをヒアリングさせていただきます。</a:t>
                      </a:r>
                      <a:endParaRPr sz="1000">
                        <a:solidFill>
                          <a:srgbClr val="434343"/>
                        </a:solidFill>
                        <a:latin typeface="Sawarabi Gothic"/>
                        <a:ea typeface="Sawarabi Gothic"/>
                        <a:cs typeface="Sawarabi Gothic"/>
                        <a:sym typeface="Sawarabi Gothic"/>
                      </a:endParaRPr>
                    </a:p>
                    <a:p>
                      <a:pPr marL="72000" marR="72000" lvl="0" indent="0" algn="l" rtl="0">
                        <a:lnSpc>
                          <a:spcPct val="115000"/>
                        </a:lnSpc>
                        <a:spcBef>
                          <a:spcPts val="0"/>
                        </a:spcBef>
                        <a:spcAft>
                          <a:spcPts val="0"/>
                        </a:spcAft>
                        <a:buClr>
                          <a:schemeClr val="dk1"/>
                        </a:buClr>
                        <a:buSzPts val="1100"/>
                        <a:buFont typeface="Arial"/>
                        <a:buNone/>
                      </a:pPr>
                      <a:r>
                        <a:rPr lang="ja-JP" sz="1000">
                          <a:solidFill>
                            <a:srgbClr val="434343"/>
                          </a:solidFill>
                          <a:latin typeface="Sawarabi Gothic"/>
                          <a:ea typeface="Sawarabi Gothic"/>
                          <a:cs typeface="Sawarabi Gothic"/>
                          <a:sym typeface="Sawarabi Gothic"/>
                        </a:rPr>
                        <a:t>日本人UIデザイナーを体制にいれているため、ヒューリスティック観点でのUIの提案をさせていただきます。</a:t>
                      </a:r>
                      <a:endParaRPr sz="1000">
                        <a:solidFill>
                          <a:srgbClr val="434343"/>
                        </a:solidFill>
                        <a:latin typeface="Sawarabi Gothic"/>
                        <a:ea typeface="Sawarabi Gothic"/>
                        <a:cs typeface="Sawarabi Gothic"/>
                        <a:sym typeface="Sawarabi Gothic"/>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624" name="Google Shape;624;p114"/>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rgbClr val="434343"/>
                </a:solidFill>
                <a:latin typeface="Sawarabi Gothic"/>
                <a:ea typeface="Sawarabi Gothic"/>
                <a:cs typeface="Sawarabi Gothic"/>
                <a:sym typeface="Sawarabi Gothic"/>
              </a:rPr>
              <a:t>その他 事前質問事項の回答</a:t>
            </a:r>
            <a:endParaRPr sz="1600" b="1">
              <a:solidFill>
                <a:srgbClr val="434343"/>
              </a:solidFill>
              <a:latin typeface="Sawarabi Gothic"/>
              <a:ea typeface="Sawarabi Gothic"/>
              <a:cs typeface="Sawarabi Gothic"/>
              <a:sym typeface="Sawarabi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115"/>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rgbClr val="434343"/>
                </a:solidFill>
                <a:latin typeface="Sawarabi Gothic"/>
                <a:ea typeface="Sawarabi Gothic"/>
                <a:cs typeface="Sawarabi Gothic"/>
                <a:sym typeface="Sawarabi Gothic"/>
              </a:rPr>
              <a:t>保守費用（参考）</a:t>
            </a:r>
            <a:endParaRPr sz="1600" b="1">
              <a:solidFill>
                <a:srgbClr val="434343"/>
              </a:solidFill>
              <a:latin typeface="Sawarabi Gothic"/>
              <a:ea typeface="Sawarabi Gothic"/>
              <a:cs typeface="Sawarabi Gothic"/>
              <a:sym typeface="Sawarabi Gothic"/>
            </a:endParaRPr>
          </a:p>
        </p:txBody>
      </p:sp>
      <p:graphicFrame>
        <p:nvGraphicFramePr>
          <p:cNvPr id="630" name="Google Shape;630;p115"/>
          <p:cNvGraphicFramePr/>
          <p:nvPr/>
        </p:nvGraphicFramePr>
        <p:xfrm>
          <a:off x="244250" y="759585"/>
          <a:ext cx="8695200" cy="2355225"/>
        </p:xfrm>
        <a:graphic>
          <a:graphicData uri="http://schemas.openxmlformats.org/drawingml/2006/table">
            <a:tbl>
              <a:tblPr firstRow="1" bandRow="1">
                <a:noFill/>
                <a:tableStyleId>{3FF067E3-0334-4682-878D-94588C98B0C5}</a:tableStyleId>
              </a:tblPr>
              <a:tblGrid>
                <a:gridCol w="5164175">
                  <a:extLst>
                    <a:ext uri="{9D8B030D-6E8A-4147-A177-3AD203B41FA5}">
                      <a16:colId xmlns:a16="http://schemas.microsoft.com/office/drawing/2014/main" val="20000"/>
                    </a:ext>
                  </a:extLst>
                </a:gridCol>
                <a:gridCol w="1403225">
                  <a:extLst>
                    <a:ext uri="{9D8B030D-6E8A-4147-A177-3AD203B41FA5}">
                      <a16:colId xmlns:a16="http://schemas.microsoft.com/office/drawing/2014/main" val="20001"/>
                    </a:ext>
                  </a:extLst>
                </a:gridCol>
                <a:gridCol w="2127800">
                  <a:extLst>
                    <a:ext uri="{9D8B030D-6E8A-4147-A177-3AD203B41FA5}">
                      <a16:colId xmlns:a16="http://schemas.microsoft.com/office/drawing/2014/main" val="20002"/>
                    </a:ext>
                  </a:extLst>
                </a:gridCol>
              </a:tblGrid>
              <a:tr h="549575">
                <a:tc>
                  <a:txBody>
                    <a:bodyPr/>
                    <a:lstStyle/>
                    <a:p>
                      <a:pPr marL="35999" marR="35999" lvl="0" indent="0" algn="ctr" rtl="0">
                        <a:lnSpc>
                          <a:spcPct val="115000"/>
                        </a:lnSpc>
                        <a:spcBef>
                          <a:spcPts val="0"/>
                        </a:spcBef>
                        <a:spcAft>
                          <a:spcPts val="0"/>
                        </a:spcAft>
                        <a:buClr>
                          <a:srgbClr val="000000"/>
                        </a:buClr>
                        <a:buSzPts val="1400"/>
                        <a:buFont typeface="Arial"/>
                        <a:buNone/>
                      </a:pPr>
                      <a:r>
                        <a:rPr lang="ja-JP" sz="1000">
                          <a:latin typeface="Sawarabi Gothic"/>
                          <a:ea typeface="Sawarabi Gothic"/>
                          <a:cs typeface="Sawarabi Gothic"/>
                          <a:sym typeface="Sawarabi Gothic"/>
                        </a:rPr>
                        <a:t>人員</a:t>
                      </a:r>
                      <a:endParaRPr sz="1000" u="none" strike="noStrike" cap="none">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D3B03A"/>
                    </a:solidFill>
                  </a:tcPr>
                </a:tc>
                <a:tc>
                  <a:txBody>
                    <a:bodyPr/>
                    <a:lstStyle/>
                    <a:p>
                      <a:pPr marL="35999" marR="35999" lvl="0" indent="0" algn="ctr" rtl="0">
                        <a:lnSpc>
                          <a:spcPct val="115000"/>
                        </a:lnSpc>
                        <a:spcBef>
                          <a:spcPts val="0"/>
                        </a:spcBef>
                        <a:spcAft>
                          <a:spcPts val="0"/>
                        </a:spcAft>
                        <a:buClr>
                          <a:srgbClr val="000000"/>
                        </a:buClr>
                        <a:buSzPts val="1400"/>
                        <a:buFont typeface="Arial"/>
                        <a:buNone/>
                      </a:pPr>
                      <a:r>
                        <a:rPr lang="ja-JP" sz="1000">
                          <a:latin typeface="Sawarabi Gothic"/>
                          <a:ea typeface="Sawarabi Gothic"/>
                          <a:cs typeface="Sawarabi Gothic"/>
                          <a:sym typeface="Sawarabi Gothic"/>
                        </a:rPr>
                        <a:t>人月</a:t>
                      </a:r>
                      <a:endParaRPr sz="1000" u="none" strike="noStrike" cap="none">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D3B03A"/>
                    </a:solidFill>
                  </a:tcPr>
                </a:tc>
                <a:tc>
                  <a:txBody>
                    <a:bodyPr/>
                    <a:lstStyle/>
                    <a:p>
                      <a:pPr marL="35999" marR="35999" lvl="0" indent="0" algn="ctr" rtl="0">
                        <a:lnSpc>
                          <a:spcPct val="115000"/>
                        </a:lnSpc>
                        <a:spcBef>
                          <a:spcPts val="0"/>
                        </a:spcBef>
                        <a:spcAft>
                          <a:spcPts val="0"/>
                        </a:spcAft>
                        <a:buClr>
                          <a:srgbClr val="000000"/>
                        </a:buClr>
                        <a:buSzPts val="1400"/>
                        <a:buFont typeface="Arial"/>
                        <a:buNone/>
                      </a:pPr>
                      <a:r>
                        <a:rPr lang="ja-JP" sz="1000" u="none" strike="noStrike" cap="none">
                          <a:latin typeface="Sawarabi Gothic"/>
                          <a:ea typeface="Sawarabi Gothic"/>
                          <a:cs typeface="Sawarabi Gothic"/>
                          <a:sym typeface="Sawarabi Gothic"/>
                        </a:rPr>
                        <a:t>費用</a:t>
                      </a:r>
                      <a:r>
                        <a:rPr lang="ja-JP" sz="800" u="none" strike="noStrike" cap="none">
                          <a:latin typeface="Sawarabi Gothic"/>
                          <a:ea typeface="Sawarabi Gothic"/>
                          <a:cs typeface="Sawarabi Gothic"/>
                          <a:sym typeface="Sawarabi Gothic"/>
                        </a:rPr>
                        <a:t>（税抜き）</a:t>
                      </a:r>
                      <a:endParaRPr sz="800" u="none" strike="noStrike" cap="none">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D3B03A"/>
                    </a:solidFill>
                  </a:tcPr>
                </a:tc>
                <a:extLst>
                  <a:ext uri="{0D108BD9-81ED-4DB2-BD59-A6C34878D82A}">
                    <a16:rowId xmlns:a16="http://schemas.microsoft.com/office/drawing/2014/main" val="10000"/>
                  </a:ext>
                </a:extLst>
              </a:tr>
              <a:tr h="1086325">
                <a:tc>
                  <a:txBody>
                    <a:bodyPr/>
                    <a:lstStyle/>
                    <a:p>
                      <a:pPr marL="35999" marR="35999" lvl="0" indent="0" algn="l" rtl="0">
                        <a:lnSpc>
                          <a:spcPct val="115000"/>
                        </a:lnSpc>
                        <a:spcBef>
                          <a:spcPts val="0"/>
                        </a:spcBef>
                        <a:spcAft>
                          <a:spcPts val="0"/>
                        </a:spcAft>
                        <a:buClr>
                          <a:schemeClr val="dk1"/>
                        </a:buClr>
                        <a:buSzPts val="1100"/>
                        <a:buFont typeface="Arial"/>
                        <a:buNone/>
                      </a:pPr>
                      <a:r>
                        <a:rPr lang="ja-JP" sz="1000">
                          <a:solidFill>
                            <a:srgbClr val="434343"/>
                          </a:solidFill>
                          <a:latin typeface="Sawarabi Gothic"/>
                          <a:ea typeface="Sawarabi Gothic"/>
                          <a:cs typeface="Sawarabi Gothic"/>
                          <a:sym typeface="Sawarabi Gothic"/>
                        </a:rPr>
                        <a:t>Lead BrSE (ベトナム所属)</a:t>
                      </a:r>
                      <a:endParaRPr sz="1000">
                        <a:solidFill>
                          <a:srgbClr val="434343"/>
                        </a:solidFill>
                        <a:latin typeface="Sawarabi Gothic"/>
                        <a:ea typeface="Sawarabi Gothic"/>
                        <a:cs typeface="Sawarabi Gothic"/>
                        <a:sym typeface="Sawarabi Gothic"/>
                      </a:endParaRPr>
                    </a:p>
                    <a:p>
                      <a:pPr marL="35999" marR="35999" lvl="0" indent="0" algn="l" rtl="0">
                        <a:lnSpc>
                          <a:spcPct val="115000"/>
                        </a:lnSpc>
                        <a:spcBef>
                          <a:spcPts val="0"/>
                        </a:spcBef>
                        <a:spcAft>
                          <a:spcPts val="0"/>
                        </a:spcAft>
                        <a:buClr>
                          <a:schemeClr val="dk1"/>
                        </a:buClr>
                        <a:buSzPts val="1100"/>
                        <a:buFont typeface="Arial"/>
                        <a:buNone/>
                      </a:pPr>
                      <a:r>
                        <a:rPr lang="ja-JP" sz="1000">
                          <a:solidFill>
                            <a:srgbClr val="434343"/>
                          </a:solidFill>
                          <a:latin typeface="Sawarabi Gothic"/>
                          <a:ea typeface="Sawarabi Gothic"/>
                          <a:cs typeface="Sawarabi Gothic"/>
                          <a:sym typeface="Sawarabi Gothic"/>
                        </a:rPr>
                        <a:t>Lead Server-side Engineer (ベトナム所属)</a:t>
                      </a:r>
                      <a:endParaRPr sz="1000">
                        <a:solidFill>
                          <a:srgbClr val="434343"/>
                        </a:solidFill>
                        <a:latin typeface="Sawarabi Gothic"/>
                        <a:ea typeface="Sawarabi Gothic"/>
                        <a:cs typeface="Sawarabi Gothic"/>
                        <a:sym typeface="Sawarabi Gothic"/>
                      </a:endParaRPr>
                    </a:p>
                    <a:p>
                      <a:pPr marL="35999" marR="35999" lvl="0" indent="0" algn="l" rtl="0">
                        <a:lnSpc>
                          <a:spcPct val="115000"/>
                        </a:lnSpc>
                        <a:spcBef>
                          <a:spcPts val="0"/>
                        </a:spcBef>
                        <a:spcAft>
                          <a:spcPts val="0"/>
                        </a:spcAft>
                        <a:buClr>
                          <a:schemeClr val="dk1"/>
                        </a:buClr>
                        <a:buSzPts val="1100"/>
                        <a:buFont typeface="Arial"/>
                        <a:buNone/>
                      </a:pPr>
                      <a:r>
                        <a:rPr lang="ja-JP" sz="1000">
                          <a:solidFill>
                            <a:srgbClr val="434343"/>
                          </a:solidFill>
                          <a:latin typeface="Sawarabi Gothic"/>
                          <a:ea typeface="Sawarabi Gothic"/>
                          <a:cs typeface="Sawarabi Gothic"/>
                          <a:sym typeface="Sawarabi Gothic"/>
                        </a:rPr>
                        <a:t>Lead Frontend Engineer (ベトナム所属)</a:t>
                      </a:r>
                      <a:endParaRPr sz="1000">
                        <a:solidFill>
                          <a:srgbClr val="434343"/>
                        </a:solidFill>
                        <a:latin typeface="Sawarabi Gothic"/>
                        <a:ea typeface="Sawarabi Gothic"/>
                        <a:cs typeface="Sawarabi Gothic"/>
                        <a:sym typeface="Sawarabi Gothic"/>
                      </a:endParaRPr>
                    </a:p>
                    <a:p>
                      <a:pPr marL="35999" marR="35999" lvl="0" indent="0" algn="l" rtl="0">
                        <a:lnSpc>
                          <a:spcPct val="115000"/>
                        </a:lnSpc>
                        <a:spcBef>
                          <a:spcPts val="0"/>
                        </a:spcBef>
                        <a:spcAft>
                          <a:spcPts val="0"/>
                        </a:spcAft>
                        <a:buClr>
                          <a:schemeClr val="dk1"/>
                        </a:buClr>
                        <a:buSzPts val="1100"/>
                        <a:buFont typeface="Arial"/>
                        <a:buNone/>
                      </a:pPr>
                      <a:r>
                        <a:rPr lang="ja-JP" sz="1000">
                          <a:solidFill>
                            <a:srgbClr val="434343"/>
                          </a:solidFill>
                          <a:latin typeface="Sawarabi Gothic"/>
                          <a:ea typeface="Sawarabi Gothic"/>
                          <a:cs typeface="Sawarabi Gothic"/>
                          <a:sym typeface="Sawarabi Gothic"/>
                        </a:rPr>
                        <a:t>Lead QA (ベトナム所属)</a:t>
                      </a:r>
                      <a:endParaRPr sz="1000" u="none" strike="noStrike" cap="none">
                        <a:solidFill>
                          <a:srgbClr val="434343"/>
                        </a:solidFill>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3F3F3"/>
                    </a:solidFill>
                  </a:tcPr>
                </a:tc>
                <a:tc>
                  <a:txBody>
                    <a:bodyPr/>
                    <a:lstStyle/>
                    <a:p>
                      <a:pPr marL="35999" marR="35999" lvl="0" indent="0" algn="ctr" rtl="0">
                        <a:lnSpc>
                          <a:spcPct val="115000"/>
                        </a:lnSpc>
                        <a:spcBef>
                          <a:spcPts val="0"/>
                        </a:spcBef>
                        <a:spcAft>
                          <a:spcPts val="0"/>
                        </a:spcAft>
                        <a:buClr>
                          <a:srgbClr val="000000"/>
                        </a:buClr>
                        <a:buSzPts val="1100"/>
                        <a:buFont typeface="Arial"/>
                        <a:buNone/>
                      </a:pPr>
                      <a:r>
                        <a:rPr lang="ja-JP" sz="1000">
                          <a:solidFill>
                            <a:srgbClr val="434343"/>
                          </a:solidFill>
                          <a:latin typeface="Sawarabi Gothic"/>
                          <a:ea typeface="Sawarabi Gothic"/>
                          <a:cs typeface="Sawarabi Gothic"/>
                          <a:sym typeface="Sawarabi Gothic"/>
                        </a:rPr>
                        <a:t>1人月</a:t>
                      </a:r>
                      <a:endParaRPr sz="1000">
                        <a:solidFill>
                          <a:srgbClr val="434343"/>
                        </a:solidFill>
                        <a:latin typeface="Sawarabi Gothic"/>
                        <a:ea typeface="Sawarabi Gothic"/>
                        <a:cs typeface="Sawarabi Gothic"/>
                        <a:sym typeface="Sawarabi Gothic"/>
                      </a:endParaRPr>
                    </a:p>
                    <a:p>
                      <a:pPr marL="35999" marR="35999" lvl="0" indent="0" algn="ctr" rtl="0">
                        <a:lnSpc>
                          <a:spcPct val="115000"/>
                        </a:lnSpc>
                        <a:spcBef>
                          <a:spcPts val="0"/>
                        </a:spcBef>
                        <a:spcAft>
                          <a:spcPts val="0"/>
                        </a:spcAft>
                        <a:buClr>
                          <a:schemeClr val="dk1"/>
                        </a:buClr>
                        <a:buSzPts val="1100"/>
                        <a:buFont typeface="Arial"/>
                        <a:buNone/>
                      </a:pPr>
                      <a:r>
                        <a:rPr lang="ja-JP" sz="1000">
                          <a:solidFill>
                            <a:srgbClr val="434343"/>
                          </a:solidFill>
                          <a:latin typeface="Sawarabi Gothic"/>
                          <a:ea typeface="Sawarabi Gothic"/>
                          <a:cs typeface="Sawarabi Gothic"/>
                          <a:sym typeface="Sawarabi Gothic"/>
                        </a:rPr>
                        <a:t>1人月</a:t>
                      </a:r>
                      <a:endParaRPr sz="1000">
                        <a:solidFill>
                          <a:srgbClr val="434343"/>
                        </a:solidFill>
                        <a:latin typeface="Sawarabi Gothic"/>
                        <a:ea typeface="Sawarabi Gothic"/>
                        <a:cs typeface="Sawarabi Gothic"/>
                        <a:sym typeface="Sawarabi Gothic"/>
                      </a:endParaRPr>
                    </a:p>
                    <a:p>
                      <a:pPr marL="35999" marR="35999" lvl="0" indent="0" algn="ctr" rtl="0">
                        <a:lnSpc>
                          <a:spcPct val="115000"/>
                        </a:lnSpc>
                        <a:spcBef>
                          <a:spcPts val="0"/>
                        </a:spcBef>
                        <a:spcAft>
                          <a:spcPts val="0"/>
                        </a:spcAft>
                        <a:buClr>
                          <a:schemeClr val="dk1"/>
                        </a:buClr>
                        <a:buSzPts val="1100"/>
                        <a:buFont typeface="Arial"/>
                        <a:buNone/>
                      </a:pPr>
                      <a:r>
                        <a:rPr lang="ja-JP" sz="1000">
                          <a:solidFill>
                            <a:srgbClr val="434343"/>
                          </a:solidFill>
                          <a:latin typeface="Sawarabi Gothic"/>
                          <a:ea typeface="Sawarabi Gothic"/>
                          <a:cs typeface="Sawarabi Gothic"/>
                          <a:sym typeface="Sawarabi Gothic"/>
                        </a:rPr>
                        <a:t>1人月</a:t>
                      </a:r>
                      <a:endParaRPr sz="1000">
                        <a:solidFill>
                          <a:srgbClr val="434343"/>
                        </a:solidFill>
                        <a:latin typeface="Sawarabi Gothic"/>
                        <a:ea typeface="Sawarabi Gothic"/>
                        <a:cs typeface="Sawarabi Gothic"/>
                        <a:sym typeface="Sawarabi Gothic"/>
                      </a:endParaRPr>
                    </a:p>
                    <a:p>
                      <a:pPr marL="35999" marR="35999" lvl="0" indent="0" algn="ctr" rtl="0">
                        <a:lnSpc>
                          <a:spcPct val="115000"/>
                        </a:lnSpc>
                        <a:spcBef>
                          <a:spcPts val="0"/>
                        </a:spcBef>
                        <a:spcAft>
                          <a:spcPts val="0"/>
                        </a:spcAft>
                        <a:buClr>
                          <a:schemeClr val="dk1"/>
                        </a:buClr>
                        <a:buSzPts val="1100"/>
                        <a:buFont typeface="Arial"/>
                        <a:buNone/>
                      </a:pPr>
                      <a:r>
                        <a:rPr lang="ja-JP" sz="1000">
                          <a:solidFill>
                            <a:srgbClr val="434343"/>
                          </a:solidFill>
                          <a:latin typeface="Sawarabi Gothic"/>
                          <a:ea typeface="Sawarabi Gothic"/>
                          <a:cs typeface="Sawarabi Gothic"/>
                          <a:sym typeface="Sawarabi Gothic"/>
                        </a:rPr>
                        <a:t>1人月</a:t>
                      </a:r>
                      <a:endParaRPr sz="1000">
                        <a:solidFill>
                          <a:srgbClr val="434343"/>
                        </a:solidFill>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Clr>
                          <a:schemeClr val="dk1"/>
                        </a:buClr>
                        <a:buSzPts val="1200"/>
                        <a:buFont typeface="Arial"/>
                        <a:buNone/>
                      </a:pPr>
                      <a:r>
                        <a:rPr lang="ja-JP" sz="1000">
                          <a:solidFill>
                            <a:srgbClr val="434343"/>
                          </a:solidFill>
                          <a:latin typeface="Sawarabi Gothic"/>
                          <a:ea typeface="Sawarabi Gothic"/>
                          <a:cs typeface="Sawarabi Gothic"/>
                          <a:sym typeface="Sawarabi Gothic"/>
                        </a:rPr>
                        <a:t>¥3,344,000</a:t>
                      </a:r>
                      <a:endParaRPr sz="1000" u="none" strike="noStrike" cap="none">
                        <a:solidFill>
                          <a:srgbClr val="434343"/>
                        </a:solidFill>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24650">
                <a:tc>
                  <a:txBody>
                    <a:bodyPr/>
                    <a:lstStyle/>
                    <a:p>
                      <a:pPr marL="35999" marR="35999" lvl="0" indent="0" algn="r" rtl="0">
                        <a:lnSpc>
                          <a:spcPct val="115000"/>
                        </a:lnSpc>
                        <a:spcBef>
                          <a:spcPts val="0"/>
                        </a:spcBef>
                        <a:spcAft>
                          <a:spcPts val="0"/>
                        </a:spcAft>
                        <a:buNone/>
                      </a:pPr>
                      <a:endParaRPr sz="100" u="none" strike="noStrike" cap="none">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lt1"/>
                    </a:solidFill>
                  </a:tcPr>
                </a:tc>
                <a:tc>
                  <a:txBody>
                    <a:bodyPr/>
                    <a:lstStyle/>
                    <a:p>
                      <a:pPr marL="35999" marR="35999" lvl="0" indent="0" algn="r" rtl="0">
                        <a:lnSpc>
                          <a:spcPct val="115000"/>
                        </a:lnSpc>
                        <a:spcBef>
                          <a:spcPts val="0"/>
                        </a:spcBef>
                        <a:spcAft>
                          <a:spcPts val="0"/>
                        </a:spcAft>
                        <a:buNone/>
                      </a:pPr>
                      <a:endParaRPr sz="100" u="none" strike="noStrike" cap="none">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lt1"/>
                    </a:solidFill>
                  </a:tcPr>
                </a:tc>
                <a:tc>
                  <a:txBody>
                    <a:bodyPr/>
                    <a:lstStyle/>
                    <a:p>
                      <a:pPr marL="35999" marR="35999" lvl="0" indent="0" algn="r" rtl="0">
                        <a:lnSpc>
                          <a:spcPct val="115000"/>
                        </a:lnSpc>
                        <a:spcBef>
                          <a:spcPts val="0"/>
                        </a:spcBef>
                        <a:spcAft>
                          <a:spcPts val="0"/>
                        </a:spcAft>
                        <a:buNone/>
                      </a:pPr>
                      <a:endParaRPr sz="100" u="none" strike="noStrike" cap="none">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94675">
                <a:tc>
                  <a:txBody>
                    <a:bodyPr/>
                    <a:lstStyle/>
                    <a:p>
                      <a:pPr marL="35999" marR="35999" lvl="0" indent="0" algn="r" rtl="0">
                        <a:lnSpc>
                          <a:spcPct val="115000"/>
                        </a:lnSpc>
                        <a:spcBef>
                          <a:spcPts val="0"/>
                        </a:spcBef>
                        <a:spcAft>
                          <a:spcPts val="0"/>
                        </a:spcAft>
                        <a:buNone/>
                      </a:pPr>
                      <a:endParaRPr sz="1000" u="none" strike="noStrike" cap="none">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lt1"/>
                    </a:solidFill>
                  </a:tcPr>
                </a:tc>
                <a:tc>
                  <a:txBody>
                    <a:bodyPr/>
                    <a:lstStyle/>
                    <a:p>
                      <a:pPr marL="35999" marR="35999" lvl="0" indent="0" algn="ctr" rtl="0">
                        <a:lnSpc>
                          <a:spcPct val="115000"/>
                        </a:lnSpc>
                        <a:spcBef>
                          <a:spcPts val="0"/>
                        </a:spcBef>
                        <a:spcAft>
                          <a:spcPts val="0"/>
                        </a:spcAft>
                        <a:buNone/>
                      </a:pPr>
                      <a:r>
                        <a:rPr lang="ja-JP" sz="1000" b="1">
                          <a:solidFill>
                            <a:schemeClr val="lt1"/>
                          </a:solidFill>
                          <a:latin typeface="Sawarabi Gothic"/>
                          <a:ea typeface="Sawarabi Gothic"/>
                          <a:cs typeface="Sawarabi Gothic"/>
                          <a:sym typeface="Sawarabi Gothic"/>
                        </a:rPr>
                        <a:t>合計金額</a:t>
                      </a:r>
                      <a:endParaRPr sz="1000" b="1" u="none" strike="noStrike" cap="none">
                        <a:solidFill>
                          <a:schemeClr val="lt1"/>
                        </a:solidFill>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434343"/>
                    </a:solidFill>
                  </a:tcPr>
                </a:tc>
                <a:tc>
                  <a:txBody>
                    <a:bodyPr/>
                    <a:lstStyle/>
                    <a:p>
                      <a:pPr marL="0" lvl="0" indent="0" algn="r" rtl="0">
                        <a:spcBef>
                          <a:spcPts val="0"/>
                        </a:spcBef>
                        <a:spcAft>
                          <a:spcPts val="0"/>
                        </a:spcAft>
                        <a:buClr>
                          <a:schemeClr val="dk1"/>
                        </a:buClr>
                        <a:buSzPts val="1200"/>
                        <a:buFont typeface="Arial"/>
                        <a:buNone/>
                      </a:pPr>
                      <a:r>
                        <a:rPr lang="ja-JP" sz="1000">
                          <a:solidFill>
                            <a:srgbClr val="434343"/>
                          </a:solidFill>
                          <a:latin typeface="Sawarabi Gothic"/>
                          <a:ea typeface="Sawarabi Gothic"/>
                          <a:cs typeface="Sawarabi Gothic"/>
                          <a:sym typeface="Sawarabi Gothic"/>
                        </a:rPr>
                        <a:t>¥3,344,000</a:t>
                      </a:r>
                      <a:endParaRPr sz="1000" u="none" strike="noStrike" cap="none">
                        <a:solidFill>
                          <a:srgbClr val="434343"/>
                        </a:solidFill>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bl>
          </a:graphicData>
        </a:graphic>
      </p:graphicFrame>
      <p:sp>
        <p:nvSpPr>
          <p:cNvPr id="631" name="Google Shape;631;p115"/>
          <p:cNvSpPr txBox="1"/>
          <p:nvPr/>
        </p:nvSpPr>
        <p:spPr>
          <a:xfrm>
            <a:off x="282950" y="3191075"/>
            <a:ext cx="8617800" cy="1554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000"/>
              <a:buFont typeface="Arial"/>
              <a:buNone/>
            </a:pPr>
            <a:r>
              <a:rPr lang="ja-JP" sz="1000" i="0" u="none" strike="noStrike" cap="none">
                <a:solidFill>
                  <a:srgbClr val="434343"/>
                </a:solidFill>
                <a:latin typeface="Sawarabi Gothic"/>
                <a:ea typeface="Sawarabi Gothic"/>
                <a:cs typeface="Sawarabi Gothic"/>
                <a:sym typeface="Sawarabi Gothic"/>
              </a:rPr>
              <a:t>※</a:t>
            </a:r>
            <a:r>
              <a:rPr lang="ja-JP" sz="1000">
                <a:solidFill>
                  <a:srgbClr val="434343"/>
                </a:solidFill>
                <a:latin typeface="Sawarabi Gothic"/>
                <a:ea typeface="Sawarabi Gothic"/>
                <a:cs typeface="Sawarabi Gothic"/>
                <a:sym typeface="Sawarabi Gothic"/>
              </a:rPr>
              <a:t>主な対応内容は以下のとおりです。</a:t>
            </a:r>
            <a:endParaRPr sz="1000">
              <a:solidFill>
                <a:srgbClr val="434343"/>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chemeClr val="dk1"/>
              </a:buClr>
              <a:buSzPts val="1100"/>
              <a:buFont typeface="Arial"/>
              <a:buNone/>
            </a:pPr>
            <a:r>
              <a:rPr lang="ja-JP" sz="1000">
                <a:solidFill>
                  <a:srgbClr val="434343"/>
                </a:solidFill>
                <a:latin typeface="Sawarabi Gothic"/>
                <a:ea typeface="Sawarabi Gothic"/>
                <a:cs typeface="Sawarabi Gothic"/>
                <a:sym typeface="Sawarabi Gothic"/>
              </a:rPr>
              <a:t>・エラー監視</a:t>
            </a:r>
            <a:endParaRPr sz="1000">
              <a:solidFill>
                <a:srgbClr val="434343"/>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chemeClr val="dk1"/>
              </a:buClr>
              <a:buSzPts val="1100"/>
              <a:buFont typeface="Arial"/>
              <a:buNone/>
            </a:pPr>
            <a:r>
              <a:rPr lang="ja-JP" sz="1000">
                <a:solidFill>
                  <a:srgbClr val="434343"/>
                </a:solidFill>
                <a:latin typeface="Sawarabi Gothic"/>
                <a:ea typeface="Sawarabi Gothic"/>
                <a:cs typeface="Sawarabi Gothic"/>
                <a:sym typeface="Sawarabi Gothic"/>
              </a:rPr>
              <a:t>・問い合わせ対応</a:t>
            </a:r>
            <a:endParaRPr sz="1000">
              <a:solidFill>
                <a:srgbClr val="434343"/>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chemeClr val="dk1"/>
              </a:buClr>
              <a:buSzPts val="1100"/>
              <a:buFont typeface="Arial"/>
              <a:buNone/>
            </a:pPr>
            <a:r>
              <a:rPr lang="ja-JP" sz="1000">
                <a:solidFill>
                  <a:srgbClr val="434343"/>
                </a:solidFill>
                <a:latin typeface="Sawarabi Gothic"/>
                <a:ea typeface="Sawarabi Gothic"/>
                <a:cs typeface="Sawarabi Gothic"/>
                <a:sym typeface="Sawarabi Gothic"/>
              </a:rPr>
              <a:t>・不具合調査</a:t>
            </a:r>
            <a:endParaRPr sz="1000">
              <a:solidFill>
                <a:srgbClr val="434343"/>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chemeClr val="dk1"/>
              </a:buClr>
              <a:buSzPts val="1100"/>
              <a:buFont typeface="Arial"/>
              <a:buNone/>
            </a:pPr>
            <a:r>
              <a:rPr lang="ja-JP" sz="1000">
                <a:solidFill>
                  <a:srgbClr val="434343"/>
                </a:solidFill>
                <a:latin typeface="Sawarabi Gothic"/>
                <a:ea typeface="Sawarabi Gothic"/>
                <a:cs typeface="Sawarabi Gothic"/>
                <a:sym typeface="Sawarabi Gothic"/>
              </a:rPr>
              <a:t>・調査報告レポーティング</a:t>
            </a:r>
            <a:endParaRPr sz="1000">
              <a:solidFill>
                <a:srgbClr val="434343"/>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chemeClr val="dk1"/>
              </a:buClr>
              <a:buSzPts val="1100"/>
              <a:buFont typeface="Arial"/>
              <a:buNone/>
            </a:pPr>
            <a:r>
              <a:rPr lang="ja-JP" sz="1000">
                <a:solidFill>
                  <a:srgbClr val="434343"/>
                </a:solidFill>
                <a:latin typeface="Sawarabi Gothic"/>
                <a:ea typeface="Sawarabi Gothic"/>
                <a:cs typeface="Sawarabi Gothic"/>
                <a:sym typeface="Sawarabi Gothic"/>
              </a:rPr>
              <a:t>　弊社営業時間内（平日10:00 - 19:00）を原則とさせていただきます。</a:t>
            </a:r>
            <a:endParaRPr sz="1000">
              <a:solidFill>
                <a:srgbClr val="434343"/>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chemeClr val="dk1"/>
              </a:buClr>
              <a:buSzPts val="1100"/>
              <a:buFont typeface="Arial"/>
              <a:buNone/>
            </a:pPr>
            <a:r>
              <a:rPr lang="ja-JP" sz="1000">
                <a:solidFill>
                  <a:srgbClr val="434343"/>
                </a:solidFill>
                <a:latin typeface="Sawarabi Gothic"/>
                <a:ea typeface="Sawarabi Gothic"/>
                <a:cs typeface="Sawarabi Gothic"/>
                <a:sym typeface="Sawarabi Gothic"/>
              </a:rPr>
              <a:t>　深夜対応、その他上記工数におさまらないコーディングを伴う作業については別途お見積もりとさせていただきます。</a:t>
            </a:r>
            <a:endParaRPr sz="1000">
              <a:solidFill>
                <a:srgbClr val="434343"/>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chemeClr val="dk1"/>
              </a:buClr>
              <a:buSzPts val="1100"/>
              <a:buFont typeface="Arial"/>
              <a:buNone/>
            </a:pPr>
            <a:r>
              <a:rPr lang="ja-JP" sz="1000">
                <a:solidFill>
                  <a:srgbClr val="434343"/>
                </a:solidFill>
                <a:latin typeface="Sawarabi Gothic"/>
                <a:ea typeface="Sawarabi Gothic"/>
                <a:cs typeface="Sawarabi Gothic"/>
                <a:sym typeface="Sawarabi Gothic"/>
              </a:rPr>
              <a:t>　機能拡張における体制は別途ご提案とさせていただきます。</a:t>
            </a:r>
            <a:endParaRPr sz="1000">
              <a:solidFill>
                <a:srgbClr val="434343"/>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chemeClr val="dk1"/>
              </a:buClr>
              <a:buSzPts val="1100"/>
              <a:buFont typeface="Arial"/>
              <a:buNone/>
            </a:pPr>
            <a:r>
              <a:rPr lang="ja-JP" sz="1000">
                <a:solidFill>
                  <a:srgbClr val="434343"/>
                </a:solidFill>
                <a:latin typeface="Sawarabi Gothic"/>
                <a:ea typeface="Sawarabi Gothic"/>
                <a:cs typeface="Sawarabi Gothic"/>
                <a:sym typeface="Sawarabi Gothic"/>
              </a:rPr>
              <a:t>・別途管理費10％が費用にかかります。</a:t>
            </a:r>
            <a:endParaRPr sz="1000">
              <a:solidFill>
                <a:srgbClr val="434343"/>
              </a:solidFill>
              <a:latin typeface="Sawarabi Gothic"/>
              <a:ea typeface="Sawarabi Gothic"/>
              <a:cs typeface="Sawarabi Gothic"/>
              <a:sym typeface="Sawarabi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16"/>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rgbClr val="434343"/>
                </a:solidFill>
                <a:latin typeface="Sawarabi Gothic"/>
                <a:ea typeface="Sawarabi Gothic"/>
                <a:cs typeface="Sawarabi Gothic"/>
                <a:sym typeface="Sawarabi Gothic"/>
              </a:rPr>
              <a:t>最後に</a:t>
            </a:r>
            <a:endParaRPr sz="1600" b="1">
              <a:solidFill>
                <a:srgbClr val="434343"/>
              </a:solidFill>
              <a:latin typeface="Sawarabi Gothic"/>
              <a:ea typeface="Sawarabi Gothic"/>
              <a:cs typeface="Sawarabi Gothic"/>
              <a:sym typeface="Sawarabi Gothic"/>
            </a:endParaRPr>
          </a:p>
        </p:txBody>
      </p:sp>
      <p:sp>
        <p:nvSpPr>
          <p:cNvPr id="637" name="Google Shape;637;p116"/>
          <p:cNvSpPr txBox="1"/>
          <p:nvPr/>
        </p:nvSpPr>
        <p:spPr>
          <a:xfrm>
            <a:off x="722981" y="975244"/>
            <a:ext cx="8005200" cy="3313200"/>
          </a:xfrm>
          <a:prstGeom prst="rect">
            <a:avLst/>
          </a:prstGeom>
          <a:noFill/>
          <a:ln>
            <a:noFill/>
          </a:ln>
        </p:spPr>
        <p:txBody>
          <a:bodyPr spcFirstLastPara="1" wrap="square" lIns="19050" tIns="19050" rIns="19050" bIns="19050" anchor="ctr" anchorCtr="0">
            <a:noAutofit/>
          </a:bodyPr>
          <a:lstStyle/>
          <a:p>
            <a:pPr marL="0" marR="0" lvl="0" indent="0" algn="just" rtl="0">
              <a:lnSpc>
                <a:spcPct val="115000"/>
              </a:lnSpc>
              <a:spcBef>
                <a:spcPts val="0"/>
              </a:spcBef>
              <a:spcAft>
                <a:spcPts val="0"/>
              </a:spcAft>
              <a:buClr>
                <a:schemeClr val="dk1"/>
              </a:buClr>
              <a:buSzPts val="1100"/>
              <a:buFont typeface="Arial"/>
              <a:buNone/>
            </a:pPr>
            <a:r>
              <a:rPr lang="ja-JP">
                <a:solidFill>
                  <a:srgbClr val="434343"/>
                </a:solidFill>
                <a:latin typeface="Sawarabi Gothic"/>
                <a:ea typeface="Sawarabi Gothic"/>
                <a:cs typeface="Sawarabi Gothic"/>
                <a:sym typeface="Sawarabi Gothic"/>
              </a:rPr>
              <a:t>最後まで資料をご覧頂き、ありがとうございました。</a:t>
            </a:r>
            <a:endParaRPr>
              <a:solidFill>
                <a:srgbClr val="434343"/>
              </a:solidFill>
              <a:latin typeface="Sawarabi Gothic"/>
              <a:ea typeface="Sawarabi Gothic"/>
              <a:cs typeface="Sawarabi Gothic"/>
              <a:sym typeface="Sawarabi Gothic"/>
            </a:endParaRPr>
          </a:p>
          <a:p>
            <a:pPr marL="0" marR="0" lvl="0" indent="0" algn="just" rtl="0">
              <a:lnSpc>
                <a:spcPct val="115000"/>
              </a:lnSpc>
              <a:spcBef>
                <a:spcPts val="1500"/>
              </a:spcBef>
              <a:spcAft>
                <a:spcPts val="0"/>
              </a:spcAft>
              <a:buClr>
                <a:schemeClr val="dk1"/>
              </a:buClr>
              <a:buSzPts val="1100"/>
              <a:buFont typeface="Arial"/>
              <a:buNone/>
            </a:pPr>
            <a:r>
              <a:rPr lang="ja-JP">
                <a:solidFill>
                  <a:srgbClr val="434343"/>
                </a:solidFill>
                <a:latin typeface="Sawarabi Gothic"/>
                <a:ea typeface="Sawarabi Gothic"/>
                <a:cs typeface="Sawarabi Gothic"/>
                <a:sym typeface="Sawarabi Gothic"/>
              </a:rPr>
              <a:t>本書に記載した内容を「叩き台」として、貴社のご要望 （進め方、ご予算等）を</a:t>
            </a:r>
            <a:br>
              <a:rPr lang="ja-JP">
                <a:solidFill>
                  <a:srgbClr val="434343"/>
                </a:solidFill>
                <a:latin typeface="Sawarabi Gothic"/>
                <a:ea typeface="Sawarabi Gothic"/>
                <a:cs typeface="Sawarabi Gothic"/>
                <a:sym typeface="Sawarabi Gothic"/>
              </a:rPr>
            </a:br>
            <a:r>
              <a:rPr lang="ja-JP">
                <a:solidFill>
                  <a:srgbClr val="434343"/>
                </a:solidFill>
                <a:latin typeface="Sawarabi Gothic"/>
                <a:ea typeface="Sawarabi Gothic"/>
                <a:cs typeface="Sawarabi Gothic"/>
                <a:sym typeface="Sawarabi Gothic"/>
              </a:rPr>
              <a:t>フィードバックいただくことで、さらに内容の濃いプロジェクトにできればと考えております。</a:t>
            </a:r>
            <a:endParaRPr>
              <a:solidFill>
                <a:srgbClr val="434343"/>
              </a:solidFill>
              <a:latin typeface="Sawarabi Gothic"/>
              <a:ea typeface="Sawarabi Gothic"/>
              <a:cs typeface="Sawarabi Gothic"/>
              <a:sym typeface="Sawarabi Gothic"/>
            </a:endParaRPr>
          </a:p>
          <a:p>
            <a:pPr marL="0" marR="0" lvl="0" indent="0" algn="just" rtl="0">
              <a:lnSpc>
                <a:spcPct val="115000"/>
              </a:lnSpc>
              <a:spcBef>
                <a:spcPts val="1500"/>
              </a:spcBef>
              <a:spcAft>
                <a:spcPts val="0"/>
              </a:spcAft>
              <a:buClr>
                <a:schemeClr val="dk1"/>
              </a:buClr>
              <a:buSzPts val="1100"/>
              <a:buFont typeface="Arial"/>
              <a:buNone/>
            </a:pPr>
            <a:r>
              <a:rPr lang="ja-JP">
                <a:solidFill>
                  <a:srgbClr val="434343"/>
                </a:solidFill>
                <a:latin typeface="Sawarabi Gothic"/>
                <a:ea typeface="Sawarabi Gothic"/>
                <a:cs typeface="Sawarabi Gothic"/>
                <a:sym typeface="Sawarabi Gothic"/>
              </a:rPr>
              <a:t>貴社のよきパートナーとなれますように全力で価値創造にあたる所存です。</a:t>
            </a:r>
            <a:br>
              <a:rPr lang="ja-JP">
                <a:solidFill>
                  <a:srgbClr val="434343"/>
                </a:solidFill>
                <a:latin typeface="Sawarabi Gothic"/>
                <a:ea typeface="Sawarabi Gothic"/>
                <a:cs typeface="Sawarabi Gothic"/>
                <a:sym typeface="Sawarabi Gothic"/>
              </a:rPr>
            </a:br>
            <a:r>
              <a:rPr lang="ja-JP">
                <a:solidFill>
                  <a:srgbClr val="434343"/>
                </a:solidFill>
                <a:latin typeface="Sawarabi Gothic"/>
                <a:ea typeface="Sawarabi Gothic"/>
                <a:cs typeface="Sawarabi Gothic"/>
                <a:sym typeface="Sawarabi Gothic"/>
              </a:rPr>
              <a:t>何卒、宜しくお願い致します。</a:t>
            </a:r>
            <a:endParaRPr>
              <a:solidFill>
                <a:srgbClr val="434343"/>
              </a:solidFill>
              <a:latin typeface="Sawarabi Gothic"/>
              <a:ea typeface="Sawarabi Gothic"/>
              <a:cs typeface="Sawarabi Gothic"/>
              <a:sym typeface="Sawarabi Gothic"/>
            </a:endParaRPr>
          </a:p>
          <a:p>
            <a:pPr marL="0" marR="0" lvl="0" indent="0" algn="just" rtl="0">
              <a:lnSpc>
                <a:spcPct val="115000"/>
              </a:lnSpc>
              <a:spcBef>
                <a:spcPts val="1500"/>
              </a:spcBef>
              <a:spcAft>
                <a:spcPts val="0"/>
              </a:spcAft>
              <a:buClr>
                <a:schemeClr val="dk1"/>
              </a:buClr>
              <a:buSzPts val="1100"/>
              <a:buFont typeface="Arial"/>
              <a:buNone/>
            </a:pPr>
            <a:endParaRPr>
              <a:solidFill>
                <a:srgbClr val="434343"/>
              </a:solidFill>
              <a:latin typeface="Sawarabi Gothic"/>
              <a:ea typeface="Sawarabi Gothic"/>
              <a:cs typeface="Sawarabi Gothic"/>
              <a:sym typeface="Sawarabi Gothic"/>
            </a:endParaRPr>
          </a:p>
          <a:p>
            <a:pPr marL="0" marR="0" lvl="0" indent="0" algn="just" rtl="0">
              <a:lnSpc>
                <a:spcPct val="115000"/>
              </a:lnSpc>
              <a:spcBef>
                <a:spcPts val="1500"/>
              </a:spcBef>
              <a:spcAft>
                <a:spcPts val="1500"/>
              </a:spcAft>
              <a:buClr>
                <a:schemeClr val="dk1"/>
              </a:buClr>
              <a:buSzPts val="1100"/>
              <a:buFont typeface="Arial"/>
              <a:buNone/>
            </a:pPr>
            <a:r>
              <a:rPr lang="ja-JP" sz="1000">
                <a:solidFill>
                  <a:srgbClr val="434343"/>
                </a:solidFill>
                <a:latin typeface="Sawarabi Gothic"/>
                <a:ea typeface="Sawarabi Gothic"/>
                <a:cs typeface="Sawarabi Gothic"/>
                <a:sym typeface="Sawarabi Gothic"/>
              </a:rPr>
              <a:t>株式会社Sun Asterisk</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〒101-0035 東京都千代田区神田紺屋町45番地1</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電話： 03-6419-7633</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URL ：https://sun-asterisk.com/</a:t>
            </a:r>
            <a:endParaRPr sz="1000">
              <a:solidFill>
                <a:srgbClr val="434343"/>
              </a:solidFill>
              <a:latin typeface="Sawarabi Gothic"/>
              <a:ea typeface="Sawarabi Gothic"/>
              <a:cs typeface="Sawarabi Gothic"/>
              <a:sym typeface="Sawarabi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17"/>
          <p:cNvSpPr/>
          <p:nvPr/>
        </p:nvSpPr>
        <p:spPr>
          <a:xfrm>
            <a:off x="1246400" y="3288933"/>
            <a:ext cx="5058000" cy="360900"/>
          </a:xfrm>
          <a:prstGeom prst="rect">
            <a:avLst/>
          </a:prstGeom>
          <a:solidFill>
            <a:srgbClr val="FFF2CC"/>
          </a:solid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000000"/>
              </a:solidFill>
              <a:latin typeface="Meiryo"/>
              <a:ea typeface="Meiryo"/>
              <a:cs typeface="Meiryo"/>
              <a:sym typeface="Meiryo"/>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000000"/>
              </a:solidFill>
              <a:latin typeface="Meiryo"/>
              <a:ea typeface="Meiryo"/>
              <a:cs typeface="Meiryo"/>
              <a:sym typeface="Meiryo"/>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000000"/>
              </a:solidFill>
              <a:latin typeface="Meiryo"/>
              <a:ea typeface="Meiryo"/>
              <a:cs typeface="Meiryo"/>
              <a:sym typeface="Meiryo"/>
            </a:endParaRPr>
          </a:p>
        </p:txBody>
      </p:sp>
      <p:sp>
        <p:nvSpPr>
          <p:cNvPr id="643" name="Google Shape;643;p117"/>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rgbClr val="434343"/>
                </a:solidFill>
                <a:latin typeface="Sawarabi Gothic"/>
                <a:ea typeface="Sawarabi Gothic"/>
                <a:cs typeface="Sawarabi Gothic"/>
                <a:sym typeface="Sawarabi Gothic"/>
              </a:rPr>
              <a:t>Agenda</a:t>
            </a:r>
            <a:endParaRPr sz="1600" b="1">
              <a:solidFill>
                <a:srgbClr val="434343"/>
              </a:solidFill>
              <a:latin typeface="Sawarabi Gothic"/>
              <a:ea typeface="Sawarabi Gothic"/>
              <a:cs typeface="Sawarabi Gothic"/>
              <a:sym typeface="Sawarabi Gothic"/>
            </a:endParaRPr>
          </a:p>
        </p:txBody>
      </p:sp>
      <p:sp>
        <p:nvSpPr>
          <p:cNvPr id="644" name="Google Shape;644;p117"/>
          <p:cNvSpPr txBox="1"/>
          <p:nvPr/>
        </p:nvSpPr>
        <p:spPr>
          <a:xfrm>
            <a:off x="1439363" y="1154644"/>
            <a:ext cx="6216300" cy="3060600"/>
          </a:xfrm>
          <a:prstGeom prst="rect">
            <a:avLst/>
          </a:prstGeom>
          <a:noFill/>
          <a:ln>
            <a:noFill/>
          </a:ln>
        </p:spPr>
        <p:txBody>
          <a:bodyPr spcFirstLastPara="1" wrap="square" lIns="25400" tIns="25400" rIns="25400" bIns="25400" anchor="t" anchorCtr="0">
            <a:noAutofit/>
          </a:bodyPr>
          <a:lstStyle/>
          <a:p>
            <a:pPr marL="279400" marR="0" lvl="0" indent="-228600" algn="l" rtl="0">
              <a:lnSpc>
                <a:spcPct val="115000"/>
              </a:lnSpc>
              <a:spcBef>
                <a:spcPts val="0"/>
              </a:spcBef>
              <a:spcAft>
                <a:spcPts val="0"/>
              </a:spcAft>
              <a:buClr>
                <a:srgbClr val="434343"/>
              </a:buClr>
              <a:buSzPts val="1200"/>
              <a:buFont typeface="Sawarabi Gothic"/>
              <a:buAutoNum type="arabicPeriod"/>
            </a:pPr>
            <a:r>
              <a:rPr lang="ja-JP">
                <a:solidFill>
                  <a:srgbClr val="434343"/>
                </a:solidFill>
                <a:latin typeface="Sawarabi Gothic"/>
                <a:ea typeface="Sawarabi Gothic"/>
                <a:cs typeface="Sawarabi Gothic"/>
                <a:sym typeface="Sawarabi Gothic"/>
              </a:rPr>
              <a:t>与件の</a:t>
            </a:r>
            <a:r>
              <a:rPr lang="ja-JP" sz="1400" i="0" u="none" strike="noStrike" cap="none">
                <a:solidFill>
                  <a:srgbClr val="434343"/>
                </a:solidFill>
                <a:latin typeface="Sawarabi Gothic"/>
                <a:ea typeface="Sawarabi Gothic"/>
                <a:cs typeface="Sawarabi Gothic"/>
                <a:sym typeface="Sawarabi Gothic"/>
              </a:rPr>
              <a:t>整理</a:t>
            </a:r>
            <a:r>
              <a:rPr lang="ja-JP">
                <a:solidFill>
                  <a:srgbClr val="434343"/>
                </a:solidFill>
                <a:latin typeface="Sawarabi Gothic"/>
                <a:ea typeface="Sawarabi Gothic"/>
                <a:cs typeface="Sawarabi Gothic"/>
                <a:sym typeface="Sawarabi Gothic"/>
              </a:rPr>
              <a:t>とご提案の方針</a:t>
            </a:r>
            <a:endParaRPr sz="1400" i="0" u="none" strike="noStrike" cap="none">
              <a:solidFill>
                <a:srgbClr val="434343"/>
              </a:solidFill>
              <a:latin typeface="Sawarabi Gothic"/>
              <a:ea typeface="Sawarabi Gothic"/>
              <a:cs typeface="Sawarabi Gothic"/>
              <a:sym typeface="Sawarabi Gothic"/>
            </a:endParaRPr>
          </a:p>
          <a:p>
            <a:pPr marL="279400" marR="0" lvl="0" indent="-228600" algn="l" rtl="0">
              <a:lnSpc>
                <a:spcPct val="115000"/>
              </a:lnSpc>
              <a:spcBef>
                <a:spcPts val="1500"/>
              </a:spcBef>
              <a:spcAft>
                <a:spcPts val="0"/>
              </a:spcAft>
              <a:buClr>
                <a:srgbClr val="434343"/>
              </a:buClr>
              <a:buSzPts val="1200"/>
              <a:buFont typeface="Sawarabi Gothic"/>
              <a:buAutoNum type="arabicPeriod"/>
            </a:pPr>
            <a:r>
              <a:rPr lang="ja-JP" sz="1400" i="0" u="none" strike="noStrike" cap="none">
                <a:solidFill>
                  <a:srgbClr val="434343"/>
                </a:solidFill>
                <a:latin typeface="Sawarabi Gothic"/>
                <a:ea typeface="Sawarabi Gothic"/>
                <a:cs typeface="Sawarabi Gothic"/>
                <a:sym typeface="Sawarabi Gothic"/>
              </a:rPr>
              <a:t>スケジュール・開発プロセス</a:t>
            </a:r>
            <a:endParaRPr sz="1400" i="0" u="none" strike="noStrike" cap="none">
              <a:solidFill>
                <a:srgbClr val="434343"/>
              </a:solidFill>
              <a:latin typeface="Sawarabi Gothic"/>
              <a:ea typeface="Sawarabi Gothic"/>
              <a:cs typeface="Sawarabi Gothic"/>
              <a:sym typeface="Sawarabi Gothic"/>
            </a:endParaRPr>
          </a:p>
          <a:p>
            <a:pPr marL="279400" marR="0" lvl="0" indent="-228600" algn="l" rtl="0">
              <a:lnSpc>
                <a:spcPct val="115000"/>
              </a:lnSpc>
              <a:spcBef>
                <a:spcPts val="1500"/>
              </a:spcBef>
              <a:spcAft>
                <a:spcPts val="0"/>
              </a:spcAft>
              <a:buClr>
                <a:srgbClr val="434343"/>
              </a:buClr>
              <a:buSzPts val="1200"/>
              <a:buFont typeface="Sawarabi Gothic"/>
              <a:buAutoNum type="arabicPeriod"/>
            </a:pPr>
            <a:r>
              <a:rPr lang="ja-JP" sz="1400" i="0" u="none" strike="noStrike" cap="none">
                <a:solidFill>
                  <a:srgbClr val="434343"/>
                </a:solidFill>
                <a:latin typeface="Sawarabi Gothic"/>
                <a:ea typeface="Sawarabi Gothic"/>
                <a:cs typeface="Sawarabi Gothic"/>
                <a:sym typeface="Sawarabi Gothic"/>
              </a:rPr>
              <a:t>体制</a:t>
            </a:r>
            <a:endParaRPr sz="1400" i="0" u="none" strike="noStrike" cap="none">
              <a:solidFill>
                <a:srgbClr val="434343"/>
              </a:solidFill>
              <a:latin typeface="Sawarabi Gothic"/>
              <a:ea typeface="Sawarabi Gothic"/>
              <a:cs typeface="Sawarabi Gothic"/>
              <a:sym typeface="Sawarabi Gothic"/>
            </a:endParaRPr>
          </a:p>
          <a:p>
            <a:pPr marL="279400" marR="0" lvl="0" indent="-228600" algn="l" rtl="0">
              <a:lnSpc>
                <a:spcPct val="115000"/>
              </a:lnSpc>
              <a:spcBef>
                <a:spcPts val="1500"/>
              </a:spcBef>
              <a:spcAft>
                <a:spcPts val="0"/>
              </a:spcAft>
              <a:buClr>
                <a:srgbClr val="434343"/>
              </a:buClr>
              <a:buSzPts val="1200"/>
              <a:buFont typeface="Sawarabi Gothic"/>
              <a:buAutoNum type="arabicPeriod"/>
            </a:pPr>
            <a:r>
              <a:rPr lang="ja-JP" sz="1400" i="0" u="none" strike="noStrike" cap="none">
                <a:solidFill>
                  <a:srgbClr val="434343"/>
                </a:solidFill>
                <a:latin typeface="Sawarabi Gothic"/>
                <a:ea typeface="Sawarabi Gothic"/>
                <a:cs typeface="Sawarabi Gothic"/>
                <a:sym typeface="Sawarabi Gothic"/>
              </a:rPr>
              <a:t>費用・契約</a:t>
            </a:r>
            <a:endParaRPr sz="1400" i="0" u="none" strike="noStrike" cap="none">
              <a:solidFill>
                <a:srgbClr val="434343"/>
              </a:solidFill>
              <a:latin typeface="Sawarabi Gothic"/>
              <a:ea typeface="Sawarabi Gothic"/>
              <a:cs typeface="Sawarabi Gothic"/>
              <a:sym typeface="Sawarabi Gothic"/>
            </a:endParaRPr>
          </a:p>
          <a:p>
            <a:pPr marL="279400" marR="0" lvl="0" indent="-228600" algn="l" rtl="0">
              <a:lnSpc>
                <a:spcPct val="115000"/>
              </a:lnSpc>
              <a:spcBef>
                <a:spcPts val="1500"/>
              </a:spcBef>
              <a:spcAft>
                <a:spcPts val="0"/>
              </a:spcAft>
              <a:buClr>
                <a:srgbClr val="434343"/>
              </a:buClr>
              <a:buSzPts val="1200"/>
              <a:buFont typeface="Sawarabi Gothic"/>
              <a:buAutoNum type="arabicPeriod"/>
            </a:pPr>
            <a:r>
              <a:rPr lang="ja-JP" sz="1400" i="0" u="none" strike="noStrike" cap="none">
                <a:solidFill>
                  <a:srgbClr val="434343"/>
                </a:solidFill>
                <a:latin typeface="Sawarabi Gothic"/>
                <a:ea typeface="Sawarabi Gothic"/>
                <a:cs typeface="Sawarabi Gothic"/>
                <a:sym typeface="Sawarabi Gothic"/>
              </a:rPr>
              <a:t>最後に</a:t>
            </a:r>
            <a:endParaRPr sz="1400" i="0" u="none" strike="noStrike" cap="none">
              <a:solidFill>
                <a:srgbClr val="434343"/>
              </a:solidFill>
              <a:latin typeface="Sawarabi Gothic"/>
              <a:ea typeface="Sawarabi Gothic"/>
              <a:cs typeface="Sawarabi Gothic"/>
              <a:sym typeface="Sawarabi Gothic"/>
            </a:endParaRPr>
          </a:p>
          <a:p>
            <a:pPr marL="279400" marR="0" lvl="0" indent="-228600" algn="l" rtl="0">
              <a:lnSpc>
                <a:spcPct val="115000"/>
              </a:lnSpc>
              <a:spcBef>
                <a:spcPts val="1500"/>
              </a:spcBef>
              <a:spcAft>
                <a:spcPts val="1500"/>
              </a:spcAft>
              <a:buClr>
                <a:srgbClr val="434343"/>
              </a:buClr>
              <a:buSzPts val="1200"/>
              <a:buFont typeface="Sawarabi Gothic"/>
              <a:buAutoNum type="arabicPeriod"/>
            </a:pPr>
            <a:r>
              <a:rPr lang="ja-JP" sz="1400" i="0" u="none" strike="noStrike" cap="none">
                <a:solidFill>
                  <a:srgbClr val="434343"/>
                </a:solidFill>
                <a:latin typeface="Sawarabi Gothic"/>
                <a:ea typeface="Sawarabi Gothic"/>
                <a:cs typeface="Sawarabi Gothic"/>
                <a:sym typeface="Sawarabi Gothic"/>
              </a:rPr>
              <a:t>Appendix（スクラム開発・弊社の紹介）</a:t>
            </a:r>
            <a:endParaRPr sz="1400" i="0" u="none" strike="noStrike" cap="none">
              <a:solidFill>
                <a:srgbClr val="434343"/>
              </a:solidFill>
              <a:latin typeface="Sawarabi Gothic"/>
              <a:ea typeface="Sawarabi Gothic"/>
              <a:cs typeface="Sawarabi Gothic"/>
              <a:sym typeface="Sawarabi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118"/>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rgbClr val="434343"/>
                </a:solidFill>
                <a:latin typeface="Sawarabi Gothic"/>
                <a:ea typeface="Sawarabi Gothic"/>
                <a:cs typeface="Sawarabi Gothic"/>
                <a:sym typeface="Sawarabi Gothic"/>
              </a:rPr>
              <a:t>弊社のスクラム開発プロセス①</a:t>
            </a:r>
            <a:endParaRPr sz="1600" b="1">
              <a:solidFill>
                <a:srgbClr val="434343"/>
              </a:solidFill>
              <a:latin typeface="Sawarabi Gothic"/>
              <a:ea typeface="Sawarabi Gothic"/>
              <a:cs typeface="Sawarabi Gothic"/>
              <a:sym typeface="Sawarabi Gothic"/>
            </a:endParaRPr>
          </a:p>
        </p:txBody>
      </p:sp>
      <p:sp>
        <p:nvSpPr>
          <p:cNvPr id="650" name="Google Shape;650;p118"/>
          <p:cNvSpPr txBox="1"/>
          <p:nvPr/>
        </p:nvSpPr>
        <p:spPr>
          <a:xfrm>
            <a:off x="3380829" y="841270"/>
            <a:ext cx="5163900" cy="2945700"/>
          </a:xfrm>
          <a:prstGeom prst="rect">
            <a:avLst/>
          </a:prstGeom>
          <a:noFill/>
          <a:ln>
            <a:noFill/>
          </a:ln>
        </p:spPr>
        <p:txBody>
          <a:bodyPr spcFirstLastPara="1" wrap="square" lIns="67500" tIns="13500" rIns="68575" bIns="34275" anchor="t" anchorCtr="0">
            <a:spAutoFit/>
          </a:bodyPr>
          <a:lstStyle/>
          <a:p>
            <a:pPr marL="215900" marR="0" lvl="0" indent="-203200" algn="l" rtl="0">
              <a:lnSpc>
                <a:spcPct val="115000"/>
              </a:lnSpc>
              <a:spcBef>
                <a:spcPts val="0"/>
              </a:spcBef>
              <a:spcAft>
                <a:spcPts val="0"/>
              </a:spcAft>
              <a:buClr>
                <a:schemeClr val="accent2"/>
              </a:buClr>
              <a:buSzPts val="1000"/>
              <a:buFont typeface="Arial"/>
              <a:buChar char="•"/>
            </a:pPr>
            <a:r>
              <a:rPr lang="ja-JP" sz="1200" b="1" i="0" u="none" strike="noStrike" cap="none">
                <a:solidFill>
                  <a:srgbClr val="FF2200"/>
                </a:solidFill>
                <a:latin typeface="Sawarabi Gothic"/>
                <a:ea typeface="Sawarabi Gothic"/>
                <a:cs typeface="Sawarabi Gothic"/>
                <a:sym typeface="Sawarabi Gothic"/>
              </a:rPr>
              <a:t>全体のマイルストーン策定</a:t>
            </a:r>
            <a:br>
              <a:rPr lang="ja-JP" sz="1000" i="0" u="none" strike="noStrike" cap="none">
                <a:solidFill>
                  <a:srgbClr val="3F3F3F"/>
                </a:solidFill>
                <a:latin typeface="Sawarabi Gothic"/>
                <a:ea typeface="Sawarabi Gothic"/>
                <a:cs typeface="Sawarabi Gothic"/>
                <a:sym typeface="Sawarabi Gothic"/>
              </a:rPr>
            </a:br>
            <a:r>
              <a:rPr lang="ja-JP" sz="1000" i="0" u="none" strike="noStrike" cap="none">
                <a:solidFill>
                  <a:srgbClr val="3F3F3F"/>
                </a:solidFill>
                <a:latin typeface="Sawarabi Gothic"/>
                <a:ea typeface="Sawarabi Gothic"/>
                <a:cs typeface="Sawarabi Gothic"/>
                <a:sym typeface="Sawarabi Gothic"/>
              </a:rPr>
              <a:t>プロジェクトのロードマップの共有をキックオフ時にお願いしております</a:t>
            </a:r>
            <a:r>
              <a:rPr lang="ja-JP" sz="1000">
                <a:solidFill>
                  <a:srgbClr val="3F3F3F"/>
                </a:solidFill>
                <a:latin typeface="Sawarabi Gothic"/>
                <a:ea typeface="Sawarabi Gothic"/>
                <a:cs typeface="Sawarabi Gothic"/>
                <a:sym typeface="Sawarabi Gothic"/>
              </a:rPr>
              <a:t>。</a:t>
            </a:r>
            <a:endParaRPr sz="1000">
              <a:solidFill>
                <a:srgbClr val="3F3F3F"/>
              </a:solidFill>
              <a:latin typeface="Sawarabi Gothic"/>
              <a:ea typeface="Sawarabi Gothic"/>
              <a:cs typeface="Sawarabi Gothic"/>
              <a:sym typeface="Sawarabi Gothic"/>
            </a:endParaRPr>
          </a:p>
          <a:p>
            <a:pPr marL="215900" marR="0" lvl="0" indent="-203200" algn="l" rtl="0">
              <a:lnSpc>
                <a:spcPct val="115000"/>
              </a:lnSpc>
              <a:spcBef>
                <a:spcPts val="2000"/>
              </a:spcBef>
              <a:spcAft>
                <a:spcPts val="0"/>
              </a:spcAft>
              <a:buClr>
                <a:schemeClr val="accent2"/>
              </a:buClr>
              <a:buSzPts val="1000"/>
              <a:buFont typeface="Arial"/>
              <a:buChar char="•"/>
            </a:pPr>
            <a:r>
              <a:rPr lang="ja-JP" sz="1200" b="1" i="0" u="none" strike="noStrike" cap="none">
                <a:solidFill>
                  <a:srgbClr val="FF2200"/>
                </a:solidFill>
                <a:latin typeface="Sawarabi Gothic"/>
                <a:ea typeface="Sawarabi Gothic"/>
                <a:cs typeface="Sawarabi Gothic"/>
                <a:sym typeface="Sawarabi Gothic"/>
              </a:rPr>
              <a:t>スコープ策定</a:t>
            </a:r>
            <a:br>
              <a:rPr lang="ja-JP" sz="1000" b="1" i="0" u="none" strike="noStrike" cap="none">
                <a:solidFill>
                  <a:schemeClr val="accent1"/>
                </a:solidFill>
                <a:latin typeface="Sawarabi Gothic"/>
                <a:ea typeface="Sawarabi Gothic"/>
                <a:cs typeface="Sawarabi Gothic"/>
                <a:sym typeface="Sawarabi Gothic"/>
              </a:rPr>
            </a:br>
            <a:r>
              <a:rPr lang="ja-JP" sz="1000" i="0" u="none" strike="noStrike" cap="none">
                <a:solidFill>
                  <a:srgbClr val="3F3F3F"/>
                </a:solidFill>
                <a:latin typeface="Sawarabi Gothic"/>
                <a:ea typeface="Sawarabi Gothic"/>
                <a:cs typeface="Sawarabi Gothic"/>
                <a:sym typeface="Sawarabi Gothic"/>
              </a:rPr>
              <a:t>主なタスクは以下のとおりです。</a:t>
            </a:r>
            <a:br>
              <a:rPr lang="ja-JP" sz="1000" i="0" u="none" strike="noStrike" cap="none">
                <a:solidFill>
                  <a:srgbClr val="3F3F3F"/>
                </a:solidFill>
                <a:latin typeface="Sawarabi Gothic"/>
                <a:ea typeface="Sawarabi Gothic"/>
                <a:cs typeface="Sawarabi Gothic"/>
                <a:sym typeface="Sawarabi Gothic"/>
              </a:rPr>
            </a:br>
            <a:r>
              <a:rPr lang="ja-JP" sz="1000" i="0" u="none" strike="noStrike" cap="none">
                <a:solidFill>
                  <a:srgbClr val="3F3F3F"/>
                </a:solidFill>
                <a:latin typeface="Sawarabi Gothic"/>
                <a:ea typeface="Sawarabi Gothic"/>
                <a:cs typeface="Sawarabi Gothic"/>
                <a:sym typeface="Sawarabi Gothic"/>
              </a:rPr>
              <a:t>・既存製品調査</a:t>
            </a:r>
            <a:br>
              <a:rPr lang="ja-JP" sz="1000" i="0" u="none" strike="noStrike" cap="none">
                <a:solidFill>
                  <a:srgbClr val="3F3F3F"/>
                </a:solidFill>
                <a:latin typeface="Sawarabi Gothic"/>
                <a:ea typeface="Sawarabi Gothic"/>
                <a:cs typeface="Sawarabi Gothic"/>
                <a:sym typeface="Sawarabi Gothic"/>
              </a:rPr>
            </a:br>
            <a:r>
              <a:rPr lang="ja-JP" sz="1000" i="0" u="none" strike="noStrike" cap="none">
                <a:solidFill>
                  <a:srgbClr val="3F3F3F"/>
                </a:solidFill>
                <a:latin typeface="Sawarabi Gothic"/>
                <a:ea typeface="Sawarabi Gothic"/>
                <a:cs typeface="Sawarabi Gothic"/>
                <a:sym typeface="Sawarabi Gothic"/>
              </a:rPr>
              <a:t>・機能精査</a:t>
            </a:r>
            <a:br>
              <a:rPr lang="ja-JP" sz="1000" i="0" u="none" strike="noStrike" cap="none">
                <a:solidFill>
                  <a:srgbClr val="3F3F3F"/>
                </a:solidFill>
                <a:latin typeface="Sawarabi Gothic"/>
                <a:ea typeface="Sawarabi Gothic"/>
                <a:cs typeface="Sawarabi Gothic"/>
                <a:sym typeface="Sawarabi Gothic"/>
              </a:rPr>
            </a:br>
            <a:r>
              <a:rPr lang="ja-JP" sz="1000" i="0" u="none" strike="noStrike" cap="none">
                <a:solidFill>
                  <a:srgbClr val="3F3F3F"/>
                </a:solidFill>
                <a:latin typeface="Sawarabi Gothic"/>
                <a:ea typeface="Sawarabi Gothic"/>
                <a:cs typeface="Sawarabi Gothic"/>
                <a:sym typeface="Sawarabi Gothic"/>
              </a:rPr>
              <a:t>・業務フロー</a:t>
            </a:r>
            <a:br>
              <a:rPr lang="ja-JP" sz="1000" i="0" u="none" strike="noStrike" cap="none">
                <a:solidFill>
                  <a:srgbClr val="3F3F3F"/>
                </a:solidFill>
                <a:latin typeface="Sawarabi Gothic"/>
                <a:ea typeface="Sawarabi Gothic"/>
                <a:cs typeface="Sawarabi Gothic"/>
                <a:sym typeface="Sawarabi Gothic"/>
              </a:rPr>
            </a:br>
            <a:r>
              <a:rPr lang="ja-JP" sz="1000" i="0" u="none" strike="noStrike" cap="none">
                <a:solidFill>
                  <a:srgbClr val="3F3F3F"/>
                </a:solidFill>
                <a:latin typeface="Sawarabi Gothic"/>
                <a:ea typeface="Sawarabi Gothic"/>
                <a:cs typeface="Sawarabi Gothic"/>
                <a:sym typeface="Sawarabi Gothic"/>
              </a:rPr>
              <a:t>・ユースケース整理</a:t>
            </a:r>
            <a:br>
              <a:rPr lang="ja-JP" sz="1000" i="0" u="none" strike="noStrike" cap="none">
                <a:solidFill>
                  <a:srgbClr val="3F3F3F"/>
                </a:solidFill>
                <a:latin typeface="Sawarabi Gothic"/>
                <a:ea typeface="Sawarabi Gothic"/>
                <a:cs typeface="Sawarabi Gothic"/>
                <a:sym typeface="Sawarabi Gothic"/>
              </a:rPr>
            </a:br>
            <a:r>
              <a:rPr lang="ja-JP" sz="1000" i="0" u="none" strike="noStrike" cap="none">
                <a:solidFill>
                  <a:srgbClr val="3F3F3F"/>
                </a:solidFill>
                <a:latin typeface="Sawarabi Gothic"/>
                <a:ea typeface="Sawarabi Gothic"/>
                <a:cs typeface="Sawarabi Gothic"/>
                <a:sym typeface="Sawarabi Gothic"/>
              </a:rPr>
              <a:t>・非機能要件決定</a:t>
            </a:r>
            <a:endParaRPr sz="1000">
              <a:solidFill>
                <a:srgbClr val="3F3F3F"/>
              </a:solidFill>
              <a:latin typeface="Sawarabi Gothic"/>
              <a:ea typeface="Sawarabi Gothic"/>
              <a:cs typeface="Sawarabi Gothic"/>
              <a:sym typeface="Sawarabi Gothic"/>
            </a:endParaRPr>
          </a:p>
          <a:p>
            <a:pPr marL="215900" marR="0" lvl="0" indent="-203200" algn="l" rtl="0">
              <a:lnSpc>
                <a:spcPct val="115000"/>
              </a:lnSpc>
              <a:spcBef>
                <a:spcPts val="2000"/>
              </a:spcBef>
              <a:spcAft>
                <a:spcPts val="2000"/>
              </a:spcAft>
              <a:buClr>
                <a:schemeClr val="accent2"/>
              </a:buClr>
              <a:buSzPts val="1000"/>
              <a:buFont typeface="Arial"/>
              <a:buChar char="•"/>
            </a:pPr>
            <a:r>
              <a:rPr lang="ja-JP" sz="1000" b="1" i="0" u="none" strike="noStrike" cap="none">
                <a:solidFill>
                  <a:srgbClr val="FF2200"/>
                </a:solidFill>
                <a:latin typeface="Sawarabi Gothic"/>
                <a:ea typeface="Sawarabi Gothic"/>
                <a:cs typeface="Sawarabi Gothic"/>
                <a:sym typeface="Sawarabi Gothic"/>
              </a:rPr>
              <a:t>コ</a:t>
            </a:r>
            <a:r>
              <a:rPr lang="ja-JP" sz="1200" b="1" i="0" u="none" strike="noStrike" cap="none">
                <a:solidFill>
                  <a:srgbClr val="FF2200"/>
                </a:solidFill>
                <a:latin typeface="Sawarabi Gothic"/>
                <a:ea typeface="Sawarabi Gothic"/>
                <a:cs typeface="Sawarabi Gothic"/>
                <a:sym typeface="Sawarabi Gothic"/>
              </a:rPr>
              <a:t>ア画面 / 機能　画面デザイン</a:t>
            </a:r>
            <a:br>
              <a:rPr lang="ja-JP" sz="1000" i="0" u="none" strike="noStrike" cap="none">
                <a:solidFill>
                  <a:srgbClr val="3F3F3F"/>
                </a:solidFill>
                <a:latin typeface="Sawarabi Gothic"/>
                <a:ea typeface="Sawarabi Gothic"/>
                <a:cs typeface="Sawarabi Gothic"/>
                <a:sym typeface="Sawarabi Gothic"/>
              </a:rPr>
            </a:br>
            <a:r>
              <a:rPr lang="ja-JP" sz="1000" i="0" u="none" strike="noStrike" cap="none">
                <a:solidFill>
                  <a:srgbClr val="3F3F3F"/>
                </a:solidFill>
                <a:latin typeface="Sawarabi Gothic"/>
                <a:ea typeface="Sawarabi Gothic"/>
                <a:cs typeface="Sawarabi Gothic"/>
                <a:sym typeface="Sawarabi Gothic"/>
              </a:rPr>
              <a:t>主なデザイン設計のフローは以下のとおりです。</a:t>
            </a:r>
            <a:br>
              <a:rPr lang="ja-JP" sz="1000" i="0" u="none" strike="noStrike" cap="none">
                <a:solidFill>
                  <a:srgbClr val="3F3F3F"/>
                </a:solidFill>
                <a:latin typeface="Sawarabi Gothic"/>
                <a:ea typeface="Sawarabi Gothic"/>
                <a:cs typeface="Sawarabi Gothic"/>
                <a:sym typeface="Sawarabi Gothic"/>
              </a:rPr>
            </a:br>
            <a:r>
              <a:rPr lang="ja-JP" sz="1000" i="0" u="none" strike="noStrike" cap="none">
                <a:solidFill>
                  <a:srgbClr val="3F3F3F"/>
                </a:solidFill>
                <a:latin typeface="Sawarabi Gothic"/>
                <a:ea typeface="Sawarabi Gothic"/>
                <a:cs typeface="Sawarabi Gothic"/>
                <a:sym typeface="Sawarabi Gothic"/>
              </a:rPr>
              <a:t>・コア画面デザイン</a:t>
            </a:r>
            <a:br>
              <a:rPr lang="ja-JP" sz="1000" i="0" u="none" strike="noStrike" cap="none">
                <a:solidFill>
                  <a:srgbClr val="3F3F3F"/>
                </a:solidFill>
                <a:latin typeface="Sawarabi Gothic"/>
                <a:ea typeface="Sawarabi Gothic"/>
                <a:cs typeface="Sawarabi Gothic"/>
                <a:sym typeface="Sawarabi Gothic"/>
              </a:rPr>
            </a:br>
            <a:r>
              <a:rPr lang="ja-JP" sz="1000" i="0" u="none" strike="noStrike" cap="none">
                <a:solidFill>
                  <a:srgbClr val="3F3F3F"/>
                </a:solidFill>
                <a:latin typeface="Sawarabi Gothic"/>
                <a:ea typeface="Sawarabi Gothic"/>
                <a:cs typeface="Sawarabi Gothic"/>
                <a:sym typeface="Sawarabi Gothic"/>
              </a:rPr>
              <a:t>・全体ガイドライン / コンポーネント作成</a:t>
            </a:r>
            <a:endParaRPr sz="1000" i="0" u="none" strike="noStrike" cap="none">
              <a:solidFill>
                <a:srgbClr val="3F3F3F"/>
              </a:solidFill>
              <a:latin typeface="Sawarabi Gothic"/>
              <a:ea typeface="Sawarabi Gothic"/>
              <a:cs typeface="Sawarabi Gothic"/>
              <a:sym typeface="Sawarabi Gothic"/>
            </a:endParaRPr>
          </a:p>
        </p:txBody>
      </p:sp>
      <p:cxnSp>
        <p:nvCxnSpPr>
          <p:cNvPr id="651" name="Google Shape;651;p118"/>
          <p:cNvCxnSpPr>
            <a:stCxn id="652" idx="4"/>
            <a:endCxn id="653" idx="0"/>
          </p:cNvCxnSpPr>
          <p:nvPr/>
        </p:nvCxnSpPr>
        <p:spPr>
          <a:xfrm>
            <a:off x="689561" y="1057815"/>
            <a:ext cx="0" cy="276300"/>
          </a:xfrm>
          <a:prstGeom prst="straightConnector1">
            <a:avLst/>
          </a:prstGeom>
          <a:noFill/>
          <a:ln w="19050" cap="flat" cmpd="sng">
            <a:solidFill>
              <a:srgbClr val="FF2200"/>
            </a:solidFill>
            <a:prstDash val="solid"/>
            <a:miter lim="800000"/>
            <a:headEnd type="none" w="sm" len="sm"/>
            <a:tailEnd type="none" w="sm" len="sm"/>
          </a:ln>
        </p:spPr>
      </p:cxnSp>
      <p:sp>
        <p:nvSpPr>
          <p:cNvPr id="652" name="Google Shape;652;p118"/>
          <p:cNvSpPr/>
          <p:nvPr/>
        </p:nvSpPr>
        <p:spPr>
          <a:xfrm>
            <a:off x="554561" y="787815"/>
            <a:ext cx="270000" cy="270000"/>
          </a:xfrm>
          <a:prstGeom prst="ellipse">
            <a:avLst/>
          </a:prstGeom>
          <a:solidFill>
            <a:srgbClr val="FF2200"/>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654" name="Google Shape;654;p118"/>
          <p:cNvSpPr txBox="1"/>
          <p:nvPr/>
        </p:nvSpPr>
        <p:spPr>
          <a:xfrm>
            <a:off x="942834" y="728715"/>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FF2200"/>
                </a:solidFill>
                <a:latin typeface="Sawarabi Gothic"/>
                <a:ea typeface="Sawarabi Gothic"/>
                <a:cs typeface="Sawarabi Gothic"/>
                <a:sym typeface="Sawarabi Gothic"/>
              </a:rPr>
              <a:t>Overall Planning</a:t>
            </a:r>
            <a:endParaRPr sz="800">
              <a:solidFill>
                <a:srgbClr val="FF2200"/>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i="0" u="none" strike="noStrike" cap="none">
                <a:solidFill>
                  <a:srgbClr val="FF2200"/>
                </a:solidFill>
                <a:latin typeface="Sawarabi Gothic"/>
                <a:ea typeface="Sawarabi Gothic"/>
                <a:cs typeface="Sawarabi Gothic"/>
                <a:sym typeface="Sawarabi Gothic"/>
              </a:rPr>
              <a:t>要件定義</a:t>
            </a:r>
            <a:endParaRPr sz="1200" b="1" i="0" u="none" strike="noStrike" cap="none">
              <a:solidFill>
                <a:srgbClr val="FF2200"/>
              </a:solidFill>
              <a:latin typeface="Sawarabi Gothic"/>
              <a:ea typeface="Sawarabi Gothic"/>
              <a:cs typeface="Sawarabi Gothic"/>
              <a:sym typeface="Sawarabi Gothic"/>
            </a:endParaRPr>
          </a:p>
        </p:txBody>
      </p:sp>
      <p:sp>
        <p:nvSpPr>
          <p:cNvPr id="653" name="Google Shape;653;p118"/>
          <p:cNvSpPr/>
          <p:nvPr/>
        </p:nvSpPr>
        <p:spPr>
          <a:xfrm>
            <a:off x="554561" y="1334218"/>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655" name="Google Shape;655;p118"/>
          <p:cNvSpPr txBox="1"/>
          <p:nvPr/>
        </p:nvSpPr>
        <p:spPr>
          <a:xfrm>
            <a:off x="942834" y="1275118"/>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Sprint Planning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スプリント計画</a:t>
            </a:r>
            <a:endParaRPr sz="1200" b="1" i="0" u="none" strike="noStrike" cap="none">
              <a:solidFill>
                <a:srgbClr val="CCCCCC"/>
              </a:solidFill>
              <a:latin typeface="Sawarabi Gothic"/>
              <a:ea typeface="Sawarabi Gothic"/>
              <a:cs typeface="Sawarabi Gothic"/>
              <a:sym typeface="Sawarabi Gothic"/>
            </a:endParaRPr>
          </a:p>
        </p:txBody>
      </p:sp>
      <p:sp>
        <p:nvSpPr>
          <p:cNvPr id="656" name="Google Shape;656;p118"/>
          <p:cNvSpPr txBox="1"/>
          <p:nvPr/>
        </p:nvSpPr>
        <p:spPr>
          <a:xfrm>
            <a:off x="942834" y="1821521"/>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Development</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実装・単体テスト</a:t>
            </a:r>
            <a:endParaRPr sz="1200" b="1" i="0" u="none" strike="noStrike" cap="none">
              <a:solidFill>
                <a:srgbClr val="CCCCCC"/>
              </a:solidFill>
              <a:latin typeface="Sawarabi Gothic"/>
              <a:ea typeface="Sawarabi Gothic"/>
              <a:cs typeface="Sawarabi Gothic"/>
              <a:sym typeface="Sawarabi Gothic"/>
            </a:endParaRPr>
          </a:p>
        </p:txBody>
      </p:sp>
      <p:sp>
        <p:nvSpPr>
          <p:cNvPr id="657" name="Google Shape;657;p118"/>
          <p:cNvSpPr txBox="1"/>
          <p:nvPr/>
        </p:nvSpPr>
        <p:spPr>
          <a:xfrm>
            <a:off x="942834" y="2367924"/>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Code Review</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コードレビュー</a:t>
            </a:r>
            <a:endParaRPr sz="1200" b="1" i="0" u="none" strike="noStrike" cap="none">
              <a:solidFill>
                <a:srgbClr val="CCCCCC"/>
              </a:solidFill>
              <a:latin typeface="Sawarabi Gothic"/>
              <a:ea typeface="Sawarabi Gothic"/>
              <a:cs typeface="Sawarabi Gothic"/>
              <a:sym typeface="Sawarabi Gothic"/>
            </a:endParaRPr>
          </a:p>
        </p:txBody>
      </p:sp>
      <p:sp>
        <p:nvSpPr>
          <p:cNvPr id="658" name="Google Shape;658;p118"/>
          <p:cNvSpPr txBox="1"/>
          <p:nvPr/>
        </p:nvSpPr>
        <p:spPr>
          <a:xfrm>
            <a:off x="942821" y="2914325"/>
            <a:ext cx="20232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Sun Testing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システム・ユーザーテスト</a:t>
            </a:r>
            <a:endParaRPr sz="1200" b="1" i="0" u="none" strike="noStrike" cap="none">
              <a:solidFill>
                <a:srgbClr val="CCCCCC"/>
              </a:solidFill>
              <a:latin typeface="Sawarabi Gothic"/>
              <a:ea typeface="Sawarabi Gothic"/>
              <a:cs typeface="Sawarabi Gothic"/>
              <a:sym typeface="Sawarabi Gothic"/>
            </a:endParaRPr>
          </a:p>
        </p:txBody>
      </p:sp>
      <p:sp>
        <p:nvSpPr>
          <p:cNvPr id="659" name="Google Shape;659;p118"/>
          <p:cNvSpPr txBox="1"/>
          <p:nvPr/>
        </p:nvSpPr>
        <p:spPr>
          <a:xfrm>
            <a:off x="942821" y="3460725"/>
            <a:ext cx="1977300" cy="388200"/>
          </a:xfrm>
          <a:prstGeom prst="rect">
            <a:avLst/>
          </a:prstGeom>
          <a:noFill/>
          <a:ln>
            <a:noFill/>
          </a:ln>
        </p:spPr>
        <p:txBody>
          <a:bodyPr spcFirstLastPara="1" wrap="square" lIns="68575" tIns="27000" rIns="68575" bIns="34275" anchor="t" anchorCtr="0">
            <a:spAutoFit/>
          </a:bodyPr>
          <a:lstStyle/>
          <a:p>
            <a:pPr marL="0" lvl="0" indent="0" algn="l" rtl="0">
              <a:lnSpc>
                <a:spcPct val="115000"/>
              </a:lnSpc>
              <a:spcBef>
                <a:spcPts val="0"/>
              </a:spcBef>
              <a:spcAft>
                <a:spcPts val="0"/>
              </a:spcAft>
              <a:buClr>
                <a:schemeClr val="dk1"/>
              </a:buClr>
              <a:buSzPts val="900"/>
              <a:buFont typeface="Arial"/>
              <a:buNone/>
            </a:pPr>
            <a:r>
              <a:rPr lang="ja-JP" sz="800">
                <a:solidFill>
                  <a:srgbClr val="CCCCCC"/>
                </a:solidFill>
                <a:latin typeface="Sawarabi Gothic"/>
                <a:ea typeface="Sawarabi Gothic"/>
                <a:cs typeface="Sawarabi Gothic"/>
                <a:sym typeface="Sawarabi Gothic"/>
              </a:rPr>
              <a:t>Customer Testing</a:t>
            </a:r>
            <a:endParaRPr sz="800">
              <a:solidFill>
                <a:srgbClr val="CCCCCC"/>
              </a:solidFill>
              <a:latin typeface="Sawarabi Gothic"/>
              <a:ea typeface="Sawarabi Gothic"/>
              <a:cs typeface="Sawarabi Gothic"/>
              <a:sym typeface="Sawarabi Gothic"/>
            </a:endParaRPr>
          </a:p>
          <a:p>
            <a:pPr marL="0" lvl="0" indent="0" algn="l" rtl="0">
              <a:lnSpc>
                <a:spcPct val="115000"/>
              </a:lnSpc>
              <a:spcBef>
                <a:spcPts val="0"/>
              </a:spcBef>
              <a:spcAft>
                <a:spcPts val="0"/>
              </a:spcAft>
              <a:buClr>
                <a:schemeClr val="dk1"/>
              </a:buClr>
              <a:buSzPts val="900"/>
              <a:buFont typeface="Arial"/>
              <a:buNone/>
            </a:pPr>
            <a:r>
              <a:rPr lang="ja-JP" sz="1200" b="1">
                <a:solidFill>
                  <a:srgbClr val="CCCCCC"/>
                </a:solidFill>
                <a:latin typeface="Sawarabi Gothic"/>
                <a:ea typeface="Sawarabi Gothic"/>
                <a:cs typeface="Sawarabi Gothic"/>
                <a:sym typeface="Sawarabi Gothic"/>
              </a:rPr>
              <a:t>システム・ユーザーテスト</a:t>
            </a:r>
            <a:endParaRPr sz="800">
              <a:solidFill>
                <a:srgbClr val="CCCCCC"/>
              </a:solidFill>
              <a:latin typeface="Sawarabi Gothic"/>
              <a:ea typeface="Sawarabi Gothic"/>
              <a:cs typeface="Sawarabi Gothic"/>
              <a:sym typeface="Sawarabi Gothic"/>
            </a:endParaRPr>
          </a:p>
        </p:txBody>
      </p:sp>
      <p:sp>
        <p:nvSpPr>
          <p:cNvPr id="660" name="Google Shape;660;p118"/>
          <p:cNvSpPr txBox="1"/>
          <p:nvPr/>
        </p:nvSpPr>
        <p:spPr>
          <a:xfrm>
            <a:off x="942834" y="4007133"/>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Product Backlog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Bug・変更管理</a:t>
            </a:r>
            <a:endParaRPr sz="1200" b="1" i="0" u="none" strike="noStrike" cap="none">
              <a:solidFill>
                <a:srgbClr val="CCCCCC"/>
              </a:solidFill>
              <a:latin typeface="Sawarabi Gothic"/>
              <a:ea typeface="Sawarabi Gothic"/>
              <a:cs typeface="Sawarabi Gothic"/>
              <a:sym typeface="Sawarabi Gothic"/>
            </a:endParaRPr>
          </a:p>
        </p:txBody>
      </p:sp>
      <p:sp>
        <p:nvSpPr>
          <p:cNvPr id="661" name="Google Shape;661;p118"/>
          <p:cNvSpPr/>
          <p:nvPr/>
        </p:nvSpPr>
        <p:spPr>
          <a:xfrm>
            <a:off x="554561" y="1880621"/>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662" name="Google Shape;662;p118"/>
          <p:cNvSpPr/>
          <p:nvPr/>
        </p:nvSpPr>
        <p:spPr>
          <a:xfrm>
            <a:off x="554561" y="2427024"/>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663" name="Google Shape;663;p118"/>
          <p:cNvSpPr/>
          <p:nvPr/>
        </p:nvSpPr>
        <p:spPr>
          <a:xfrm>
            <a:off x="554561" y="2973427"/>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664" name="Google Shape;664;p118"/>
          <p:cNvSpPr/>
          <p:nvPr/>
        </p:nvSpPr>
        <p:spPr>
          <a:xfrm>
            <a:off x="554561" y="3519830"/>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665" name="Google Shape;665;p118"/>
          <p:cNvSpPr/>
          <p:nvPr/>
        </p:nvSpPr>
        <p:spPr>
          <a:xfrm>
            <a:off x="554561" y="4066233"/>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cxnSp>
        <p:nvCxnSpPr>
          <p:cNvPr id="666" name="Google Shape;666;p118"/>
          <p:cNvCxnSpPr/>
          <p:nvPr/>
        </p:nvCxnSpPr>
        <p:spPr>
          <a:xfrm>
            <a:off x="689561" y="160426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667" name="Google Shape;667;p118"/>
          <p:cNvCxnSpPr/>
          <p:nvPr/>
        </p:nvCxnSpPr>
        <p:spPr>
          <a:xfrm>
            <a:off x="689561" y="215066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668" name="Google Shape;668;p118"/>
          <p:cNvCxnSpPr/>
          <p:nvPr/>
        </p:nvCxnSpPr>
        <p:spPr>
          <a:xfrm>
            <a:off x="689561" y="269706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669" name="Google Shape;669;p118"/>
          <p:cNvCxnSpPr/>
          <p:nvPr/>
        </p:nvCxnSpPr>
        <p:spPr>
          <a:xfrm>
            <a:off x="689561" y="324351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670" name="Google Shape;670;p118"/>
          <p:cNvCxnSpPr/>
          <p:nvPr/>
        </p:nvCxnSpPr>
        <p:spPr>
          <a:xfrm>
            <a:off x="689561" y="3789915"/>
            <a:ext cx="0" cy="276300"/>
          </a:xfrm>
          <a:prstGeom prst="straightConnector1">
            <a:avLst/>
          </a:prstGeom>
          <a:noFill/>
          <a:ln w="19050" cap="flat" cmpd="sng">
            <a:solidFill>
              <a:srgbClr val="EFEFEF"/>
            </a:solidFill>
            <a:prstDash val="solid"/>
            <a:miter lim="800000"/>
            <a:headEnd type="none" w="sm" len="sm"/>
            <a:tailEnd type="none" w="sm" len="sm"/>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119"/>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rgbClr val="434343"/>
                </a:solidFill>
                <a:latin typeface="Sawarabi Gothic"/>
                <a:ea typeface="Sawarabi Gothic"/>
                <a:cs typeface="Sawarabi Gothic"/>
                <a:sym typeface="Sawarabi Gothic"/>
              </a:rPr>
              <a:t>弊社のスクラム開発プロセス②</a:t>
            </a:r>
            <a:endParaRPr sz="1600" b="1">
              <a:solidFill>
                <a:srgbClr val="434343"/>
              </a:solidFill>
              <a:latin typeface="Sawarabi Gothic"/>
              <a:ea typeface="Sawarabi Gothic"/>
              <a:cs typeface="Sawarabi Gothic"/>
              <a:sym typeface="Sawarabi Gothic"/>
            </a:endParaRPr>
          </a:p>
        </p:txBody>
      </p:sp>
      <p:sp>
        <p:nvSpPr>
          <p:cNvPr id="676" name="Google Shape;676;p119"/>
          <p:cNvSpPr txBox="1"/>
          <p:nvPr/>
        </p:nvSpPr>
        <p:spPr>
          <a:xfrm>
            <a:off x="3380829" y="841270"/>
            <a:ext cx="5163900" cy="1945500"/>
          </a:xfrm>
          <a:prstGeom prst="rect">
            <a:avLst/>
          </a:prstGeom>
          <a:noFill/>
          <a:ln>
            <a:noFill/>
          </a:ln>
        </p:spPr>
        <p:txBody>
          <a:bodyPr spcFirstLastPara="1" wrap="square" lIns="67500" tIns="13500" rIns="68575" bIns="34275" anchor="t" anchorCtr="0">
            <a:spAutoFit/>
          </a:bodyPr>
          <a:lstStyle/>
          <a:p>
            <a:pPr marL="215900" marR="0" lvl="0" indent="-203200" algn="l" rtl="0">
              <a:lnSpc>
                <a:spcPct val="115000"/>
              </a:lnSpc>
              <a:spcBef>
                <a:spcPts val="0"/>
              </a:spcBef>
              <a:spcAft>
                <a:spcPts val="0"/>
              </a:spcAft>
              <a:buClr>
                <a:schemeClr val="accent2"/>
              </a:buClr>
              <a:buSzPts val="1000"/>
              <a:buChar char="•"/>
            </a:pPr>
            <a:r>
              <a:rPr lang="ja-JP" sz="1200" b="1">
                <a:solidFill>
                  <a:srgbClr val="FF2200"/>
                </a:solidFill>
                <a:latin typeface="Sawarabi Gothic"/>
                <a:ea typeface="Sawarabi Gothic"/>
                <a:cs typeface="Sawarabi Gothic"/>
                <a:sym typeface="Sawarabi Gothic"/>
              </a:rPr>
              <a:t>スプリントタスクの定義</a:t>
            </a:r>
            <a:br>
              <a:rPr lang="ja-JP" sz="1000" b="1">
                <a:solidFill>
                  <a:srgbClr val="FF0000"/>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貴社PJチームと弊社PJチームが、Sprint計画について協議します。</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画面、機能単位の工数見積もりをもって、スプリント内で実施可能かを</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ご報告させていただき、スプリント計画を共有させていただきます。</a:t>
            </a:r>
            <a:endParaRPr sz="1000">
              <a:solidFill>
                <a:srgbClr val="434343"/>
              </a:solidFill>
              <a:latin typeface="Sawarabi Gothic"/>
              <a:ea typeface="Sawarabi Gothic"/>
              <a:cs typeface="Sawarabi Gothic"/>
              <a:sym typeface="Sawarabi Gothic"/>
            </a:endParaRPr>
          </a:p>
          <a:p>
            <a:pPr marL="215900" marR="0" lvl="0" indent="-203200" algn="l" rtl="0">
              <a:lnSpc>
                <a:spcPct val="115000"/>
              </a:lnSpc>
              <a:spcBef>
                <a:spcPts val="2000"/>
              </a:spcBef>
              <a:spcAft>
                <a:spcPts val="2000"/>
              </a:spcAft>
              <a:buClr>
                <a:schemeClr val="accent2"/>
              </a:buClr>
              <a:buSzPts val="1000"/>
              <a:buChar char="•"/>
            </a:pPr>
            <a:r>
              <a:rPr lang="ja-JP" sz="1200" b="1">
                <a:solidFill>
                  <a:srgbClr val="FF2200"/>
                </a:solidFill>
                <a:latin typeface="Sawarabi Gothic"/>
                <a:ea typeface="Sawarabi Gothic"/>
                <a:cs typeface="Sawarabi Gothic"/>
                <a:sym typeface="Sawarabi Gothic"/>
              </a:rPr>
              <a:t>翌スプリントへ向けたリクエスト管理</a:t>
            </a:r>
            <a:br>
              <a:rPr lang="ja-JP" sz="1000" b="1">
                <a:solidFill>
                  <a:srgbClr val="FF0000"/>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要件定義フェーズで完了していない機能、画面仕様について</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ドキュメント・QA表を用いて定義します。</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見積もり対応が必要となるため、1Sprintの実装工数は体制工数よりも</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少なくなりますのであらかじめご了承ください。</a:t>
            </a:r>
            <a:endParaRPr sz="1000">
              <a:solidFill>
                <a:srgbClr val="434343"/>
              </a:solidFill>
              <a:latin typeface="Sawarabi Gothic"/>
              <a:ea typeface="Sawarabi Gothic"/>
              <a:cs typeface="Sawarabi Gothic"/>
              <a:sym typeface="Sawarabi Gothic"/>
            </a:endParaRPr>
          </a:p>
        </p:txBody>
      </p:sp>
      <p:cxnSp>
        <p:nvCxnSpPr>
          <p:cNvPr id="677" name="Google Shape;677;p119"/>
          <p:cNvCxnSpPr>
            <a:stCxn id="678" idx="4"/>
            <a:endCxn id="679" idx="0"/>
          </p:cNvCxnSpPr>
          <p:nvPr/>
        </p:nvCxnSpPr>
        <p:spPr>
          <a:xfrm>
            <a:off x="689561" y="1057815"/>
            <a:ext cx="0" cy="276300"/>
          </a:xfrm>
          <a:prstGeom prst="straightConnector1">
            <a:avLst/>
          </a:prstGeom>
          <a:noFill/>
          <a:ln w="19050" cap="flat" cmpd="sng">
            <a:solidFill>
              <a:srgbClr val="EFEFEF"/>
            </a:solidFill>
            <a:prstDash val="solid"/>
            <a:miter lim="800000"/>
            <a:headEnd type="none" w="sm" len="sm"/>
            <a:tailEnd type="none" w="sm" len="sm"/>
          </a:ln>
        </p:spPr>
      </p:cxnSp>
      <p:sp>
        <p:nvSpPr>
          <p:cNvPr id="678" name="Google Shape;678;p119"/>
          <p:cNvSpPr/>
          <p:nvPr/>
        </p:nvSpPr>
        <p:spPr>
          <a:xfrm>
            <a:off x="554561" y="787815"/>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680" name="Google Shape;680;p119"/>
          <p:cNvSpPr txBox="1"/>
          <p:nvPr/>
        </p:nvSpPr>
        <p:spPr>
          <a:xfrm>
            <a:off x="942834" y="728715"/>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Overall Planning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i="0" u="none" strike="noStrike" cap="none">
                <a:solidFill>
                  <a:srgbClr val="CCCCCC"/>
                </a:solidFill>
                <a:latin typeface="Sawarabi Gothic"/>
                <a:ea typeface="Sawarabi Gothic"/>
                <a:cs typeface="Sawarabi Gothic"/>
                <a:sym typeface="Sawarabi Gothic"/>
              </a:rPr>
              <a:t>要件定義</a:t>
            </a:r>
            <a:endParaRPr sz="1200" b="1" i="0" u="none" strike="noStrike" cap="none">
              <a:solidFill>
                <a:srgbClr val="CCCCCC"/>
              </a:solidFill>
              <a:latin typeface="Sawarabi Gothic"/>
              <a:ea typeface="Sawarabi Gothic"/>
              <a:cs typeface="Sawarabi Gothic"/>
              <a:sym typeface="Sawarabi Gothic"/>
            </a:endParaRPr>
          </a:p>
        </p:txBody>
      </p:sp>
      <p:sp>
        <p:nvSpPr>
          <p:cNvPr id="679" name="Google Shape;679;p119"/>
          <p:cNvSpPr/>
          <p:nvPr/>
        </p:nvSpPr>
        <p:spPr>
          <a:xfrm>
            <a:off x="554561" y="1334218"/>
            <a:ext cx="270000" cy="270000"/>
          </a:xfrm>
          <a:prstGeom prst="ellipse">
            <a:avLst/>
          </a:prstGeom>
          <a:solidFill>
            <a:srgbClr val="FF2200"/>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681" name="Google Shape;681;p119"/>
          <p:cNvSpPr txBox="1"/>
          <p:nvPr/>
        </p:nvSpPr>
        <p:spPr>
          <a:xfrm>
            <a:off x="942834" y="1275118"/>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FF2200"/>
                </a:solidFill>
                <a:latin typeface="Sawarabi Gothic"/>
                <a:ea typeface="Sawarabi Gothic"/>
                <a:cs typeface="Sawarabi Gothic"/>
                <a:sym typeface="Sawarabi Gothic"/>
              </a:rPr>
              <a:t>Sprint Planning</a:t>
            </a:r>
            <a:endParaRPr sz="800">
              <a:solidFill>
                <a:srgbClr val="FF2200"/>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FF2200"/>
                </a:solidFill>
                <a:latin typeface="Sawarabi Gothic"/>
                <a:ea typeface="Sawarabi Gothic"/>
                <a:cs typeface="Sawarabi Gothic"/>
                <a:sym typeface="Sawarabi Gothic"/>
              </a:rPr>
              <a:t>スプリント計画</a:t>
            </a:r>
            <a:endParaRPr sz="1200" b="1" i="0" u="none" strike="noStrike" cap="none">
              <a:solidFill>
                <a:srgbClr val="FF2200"/>
              </a:solidFill>
              <a:latin typeface="Sawarabi Gothic"/>
              <a:ea typeface="Sawarabi Gothic"/>
              <a:cs typeface="Sawarabi Gothic"/>
              <a:sym typeface="Sawarabi Gothic"/>
            </a:endParaRPr>
          </a:p>
        </p:txBody>
      </p:sp>
      <p:sp>
        <p:nvSpPr>
          <p:cNvPr id="682" name="Google Shape;682;p119"/>
          <p:cNvSpPr txBox="1"/>
          <p:nvPr/>
        </p:nvSpPr>
        <p:spPr>
          <a:xfrm>
            <a:off x="942834" y="1821521"/>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Development</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実装・単体テスト</a:t>
            </a:r>
            <a:endParaRPr sz="1200" b="1" i="0" u="none" strike="noStrike" cap="none">
              <a:solidFill>
                <a:srgbClr val="CCCCCC"/>
              </a:solidFill>
              <a:latin typeface="Sawarabi Gothic"/>
              <a:ea typeface="Sawarabi Gothic"/>
              <a:cs typeface="Sawarabi Gothic"/>
              <a:sym typeface="Sawarabi Gothic"/>
            </a:endParaRPr>
          </a:p>
        </p:txBody>
      </p:sp>
      <p:sp>
        <p:nvSpPr>
          <p:cNvPr id="683" name="Google Shape;683;p119"/>
          <p:cNvSpPr txBox="1"/>
          <p:nvPr/>
        </p:nvSpPr>
        <p:spPr>
          <a:xfrm>
            <a:off x="942834" y="2367924"/>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Code Review</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コードレビュー</a:t>
            </a:r>
            <a:endParaRPr sz="1200" b="1" i="0" u="none" strike="noStrike" cap="none">
              <a:solidFill>
                <a:srgbClr val="CCCCCC"/>
              </a:solidFill>
              <a:latin typeface="Sawarabi Gothic"/>
              <a:ea typeface="Sawarabi Gothic"/>
              <a:cs typeface="Sawarabi Gothic"/>
              <a:sym typeface="Sawarabi Gothic"/>
            </a:endParaRPr>
          </a:p>
        </p:txBody>
      </p:sp>
      <p:sp>
        <p:nvSpPr>
          <p:cNvPr id="684" name="Google Shape;684;p119"/>
          <p:cNvSpPr txBox="1"/>
          <p:nvPr/>
        </p:nvSpPr>
        <p:spPr>
          <a:xfrm>
            <a:off x="942821" y="2914325"/>
            <a:ext cx="20232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Sun Testing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システム・ユーザーテスト</a:t>
            </a:r>
            <a:endParaRPr sz="1200" b="1" i="0" u="none" strike="noStrike" cap="none">
              <a:solidFill>
                <a:srgbClr val="CCCCCC"/>
              </a:solidFill>
              <a:latin typeface="Sawarabi Gothic"/>
              <a:ea typeface="Sawarabi Gothic"/>
              <a:cs typeface="Sawarabi Gothic"/>
              <a:sym typeface="Sawarabi Gothic"/>
            </a:endParaRPr>
          </a:p>
        </p:txBody>
      </p:sp>
      <p:sp>
        <p:nvSpPr>
          <p:cNvPr id="685" name="Google Shape;685;p119"/>
          <p:cNvSpPr txBox="1"/>
          <p:nvPr/>
        </p:nvSpPr>
        <p:spPr>
          <a:xfrm>
            <a:off x="942821" y="3460725"/>
            <a:ext cx="1977300" cy="388200"/>
          </a:xfrm>
          <a:prstGeom prst="rect">
            <a:avLst/>
          </a:prstGeom>
          <a:noFill/>
          <a:ln>
            <a:noFill/>
          </a:ln>
        </p:spPr>
        <p:txBody>
          <a:bodyPr spcFirstLastPara="1" wrap="square" lIns="68575" tIns="27000" rIns="68575" bIns="34275" anchor="t" anchorCtr="0">
            <a:spAutoFit/>
          </a:bodyPr>
          <a:lstStyle/>
          <a:p>
            <a:pPr marL="0" lvl="0" indent="0" algn="l" rtl="0">
              <a:lnSpc>
                <a:spcPct val="115000"/>
              </a:lnSpc>
              <a:spcBef>
                <a:spcPts val="0"/>
              </a:spcBef>
              <a:spcAft>
                <a:spcPts val="0"/>
              </a:spcAft>
              <a:buClr>
                <a:schemeClr val="dk1"/>
              </a:buClr>
              <a:buSzPts val="900"/>
              <a:buFont typeface="Arial"/>
              <a:buNone/>
            </a:pPr>
            <a:r>
              <a:rPr lang="ja-JP" sz="800">
                <a:solidFill>
                  <a:srgbClr val="CCCCCC"/>
                </a:solidFill>
                <a:latin typeface="Sawarabi Gothic"/>
                <a:ea typeface="Sawarabi Gothic"/>
                <a:cs typeface="Sawarabi Gothic"/>
                <a:sym typeface="Sawarabi Gothic"/>
              </a:rPr>
              <a:t>Customer Testing</a:t>
            </a:r>
            <a:endParaRPr sz="800">
              <a:solidFill>
                <a:srgbClr val="CCCCCC"/>
              </a:solidFill>
              <a:latin typeface="Sawarabi Gothic"/>
              <a:ea typeface="Sawarabi Gothic"/>
              <a:cs typeface="Sawarabi Gothic"/>
              <a:sym typeface="Sawarabi Gothic"/>
            </a:endParaRPr>
          </a:p>
          <a:p>
            <a:pPr marL="0" lvl="0" indent="0" algn="l" rtl="0">
              <a:lnSpc>
                <a:spcPct val="115000"/>
              </a:lnSpc>
              <a:spcBef>
                <a:spcPts val="0"/>
              </a:spcBef>
              <a:spcAft>
                <a:spcPts val="0"/>
              </a:spcAft>
              <a:buClr>
                <a:schemeClr val="dk1"/>
              </a:buClr>
              <a:buSzPts val="900"/>
              <a:buFont typeface="Arial"/>
              <a:buNone/>
            </a:pPr>
            <a:r>
              <a:rPr lang="ja-JP" sz="1200" b="1">
                <a:solidFill>
                  <a:srgbClr val="CCCCCC"/>
                </a:solidFill>
                <a:latin typeface="Sawarabi Gothic"/>
                <a:ea typeface="Sawarabi Gothic"/>
                <a:cs typeface="Sawarabi Gothic"/>
                <a:sym typeface="Sawarabi Gothic"/>
              </a:rPr>
              <a:t>システム・ユーザーテスト</a:t>
            </a:r>
            <a:endParaRPr sz="800">
              <a:solidFill>
                <a:srgbClr val="CCCCCC"/>
              </a:solidFill>
              <a:latin typeface="Sawarabi Gothic"/>
              <a:ea typeface="Sawarabi Gothic"/>
              <a:cs typeface="Sawarabi Gothic"/>
              <a:sym typeface="Sawarabi Gothic"/>
            </a:endParaRPr>
          </a:p>
        </p:txBody>
      </p:sp>
      <p:sp>
        <p:nvSpPr>
          <p:cNvPr id="686" name="Google Shape;686;p119"/>
          <p:cNvSpPr txBox="1"/>
          <p:nvPr/>
        </p:nvSpPr>
        <p:spPr>
          <a:xfrm>
            <a:off x="942834" y="4007133"/>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Product Backlog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Bug・変更管理</a:t>
            </a:r>
            <a:endParaRPr sz="1200" b="1" i="0" u="none" strike="noStrike" cap="none">
              <a:solidFill>
                <a:srgbClr val="CCCCCC"/>
              </a:solidFill>
              <a:latin typeface="Sawarabi Gothic"/>
              <a:ea typeface="Sawarabi Gothic"/>
              <a:cs typeface="Sawarabi Gothic"/>
              <a:sym typeface="Sawarabi Gothic"/>
            </a:endParaRPr>
          </a:p>
        </p:txBody>
      </p:sp>
      <p:sp>
        <p:nvSpPr>
          <p:cNvPr id="687" name="Google Shape;687;p119"/>
          <p:cNvSpPr/>
          <p:nvPr/>
        </p:nvSpPr>
        <p:spPr>
          <a:xfrm>
            <a:off x="554561" y="1880621"/>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688" name="Google Shape;688;p119"/>
          <p:cNvSpPr/>
          <p:nvPr/>
        </p:nvSpPr>
        <p:spPr>
          <a:xfrm>
            <a:off x="554561" y="2427024"/>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689" name="Google Shape;689;p119"/>
          <p:cNvSpPr/>
          <p:nvPr/>
        </p:nvSpPr>
        <p:spPr>
          <a:xfrm>
            <a:off x="554561" y="2973427"/>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690" name="Google Shape;690;p119"/>
          <p:cNvSpPr/>
          <p:nvPr/>
        </p:nvSpPr>
        <p:spPr>
          <a:xfrm>
            <a:off x="554561" y="3519830"/>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691" name="Google Shape;691;p119"/>
          <p:cNvSpPr/>
          <p:nvPr/>
        </p:nvSpPr>
        <p:spPr>
          <a:xfrm>
            <a:off x="554561" y="4066233"/>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cxnSp>
        <p:nvCxnSpPr>
          <p:cNvPr id="692" name="Google Shape;692;p119"/>
          <p:cNvCxnSpPr/>
          <p:nvPr/>
        </p:nvCxnSpPr>
        <p:spPr>
          <a:xfrm>
            <a:off x="689561" y="1604265"/>
            <a:ext cx="0" cy="276300"/>
          </a:xfrm>
          <a:prstGeom prst="straightConnector1">
            <a:avLst/>
          </a:prstGeom>
          <a:noFill/>
          <a:ln w="19050" cap="flat" cmpd="sng">
            <a:solidFill>
              <a:srgbClr val="FF2200"/>
            </a:solidFill>
            <a:prstDash val="solid"/>
            <a:miter lim="800000"/>
            <a:headEnd type="none" w="sm" len="sm"/>
            <a:tailEnd type="none" w="sm" len="sm"/>
          </a:ln>
        </p:spPr>
      </p:cxnSp>
      <p:cxnSp>
        <p:nvCxnSpPr>
          <p:cNvPr id="693" name="Google Shape;693;p119"/>
          <p:cNvCxnSpPr/>
          <p:nvPr/>
        </p:nvCxnSpPr>
        <p:spPr>
          <a:xfrm>
            <a:off x="689561" y="215066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694" name="Google Shape;694;p119"/>
          <p:cNvCxnSpPr/>
          <p:nvPr/>
        </p:nvCxnSpPr>
        <p:spPr>
          <a:xfrm>
            <a:off x="689561" y="269706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695" name="Google Shape;695;p119"/>
          <p:cNvCxnSpPr/>
          <p:nvPr/>
        </p:nvCxnSpPr>
        <p:spPr>
          <a:xfrm>
            <a:off x="689561" y="324351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696" name="Google Shape;696;p119"/>
          <p:cNvCxnSpPr/>
          <p:nvPr/>
        </p:nvCxnSpPr>
        <p:spPr>
          <a:xfrm>
            <a:off x="689561" y="3789915"/>
            <a:ext cx="0" cy="276300"/>
          </a:xfrm>
          <a:prstGeom prst="straightConnector1">
            <a:avLst/>
          </a:prstGeom>
          <a:noFill/>
          <a:ln w="19050" cap="flat" cmpd="sng">
            <a:solidFill>
              <a:srgbClr val="EFEFEF"/>
            </a:solidFill>
            <a:prstDash val="solid"/>
            <a:miter lim="800000"/>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120"/>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rgbClr val="434343"/>
                </a:solidFill>
                <a:latin typeface="Sawarabi Gothic"/>
                <a:ea typeface="Sawarabi Gothic"/>
                <a:cs typeface="Sawarabi Gothic"/>
                <a:sym typeface="Sawarabi Gothic"/>
              </a:rPr>
              <a:t>弊社のスクラム開発プロセス③</a:t>
            </a:r>
            <a:endParaRPr sz="1600" b="1">
              <a:solidFill>
                <a:srgbClr val="434343"/>
              </a:solidFill>
              <a:latin typeface="Sawarabi Gothic"/>
              <a:ea typeface="Sawarabi Gothic"/>
              <a:cs typeface="Sawarabi Gothic"/>
              <a:sym typeface="Sawarabi Gothic"/>
            </a:endParaRPr>
          </a:p>
        </p:txBody>
      </p:sp>
      <p:sp>
        <p:nvSpPr>
          <p:cNvPr id="702" name="Google Shape;702;p120"/>
          <p:cNvSpPr txBox="1"/>
          <p:nvPr/>
        </p:nvSpPr>
        <p:spPr>
          <a:xfrm>
            <a:off x="3380829" y="841270"/>
            <a:ext cx="5163900" cy="2476800"/>
          </a:xfrm>
          <a:prstGeom prst="rect">
            <a:avLst/>
          </a:prstGeom>
          <a:noFill/>
          <a:ln>
            <a:noFill/>
          </a:ln>
        </p:spPr>
        <p:txBody>
          <a:bodyPr spcFirstLastPara="1" wrap="square" lIns="67500" tIns="13500" rIns="68575" bIns="34275" anchor="t" anchorCtr="0">
            <a:spAutoFit/>
          </a:bodyPr>
          <a:lstStyle/>
          <a:p>
            <a:pPr marL="215900" marR="0" lvl="0" indent="-203200" algn="l" rtl="0">
              <a:lnSpc>
                <a:spcPct val="115000"/>
              </a:lnSpc>
              <a:spcBef>
                <a:spcPts val="0"/>
              </a:spcBef>
              <a:spcAft>
                <a:spcPts val="0"/>
              </a:spcAft>
              <a:buClr>
                <a:schemeClr val="accent2"/>
              </a:buClr>
              <a:buSzPts val="1000"/>
              <a:buChar char="•"/>
            </a:pPr>
            <a:r>
              <a:rPr lang="ja-JP" sz="1200" b="1">
                <a:solidFill>
                  <a:srgbClr val="FF2200"/>
                </a:solidFill>
                <a:latin typeface="Sawarabi Gothic"/>
                <a:ea typeface="Sawarabi Gothic"/>
                <a:cs typeface="Sawarabi Gothic"/>
                <a:sym typeface="Sawarabi Gothic"/>
              </a:rPr>
              <a:t>環境</a:t>
            </a:r>
            <a:br>
              <a:rPr lang="ja-JP" sz="1000" b="1">
                <a:solidFill>
                  <a:srgbClr val="FF0000"/>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原則は以下3面の準備が必要と判断しております。</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・Dev環境	：弊社エンジニアが実装、テストを行う環境</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・STG環境	：貴社がテスト、確認を行う環境</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・Prod環境	：STG確認でOKとなったものがDeployされる本番環境</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構築にあたってはスプリント計画の中に含めます。</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弊社で構築は可能です、クラウド環境のご契約をお願いします。</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また構築に必要なアカウント情報の追加、共有をお願いします。</a:t>
            </a:r>
            <a:endParaRPr sz="1000">
              <a:solidFill>
                <a:srgbClr val="434343"/>
              </a:solidFill>
              <a:latin typeface="Sawarabi Gothic"/>
              <a:ea typeface="Sawarabi Gothic"/>
              <a:cs typeface="Sawarabi Gothic"/>
              <a:sym typeface="Sawarabi Gothic"/>
            </a:endParaRPr>
          </a:p>
          <a:p>
            <a:pPr marL="215900" marR="0" lvl="0" indent="-203200" algn="l" rtl="0">
              <a:lnSpc>
                <a:spcPct val="115000"/>
              </a:lnSpc>
              <a:spcBef>
                <a:spcPts val="2000"/>
              </a:spcBef>
              <a:spcAft>
                <a:spcPts val="2000"/>
              </a:spcAft>
              <a:buClr>
                <a:schemeClr val="accent2"/>
              </a:buClr>
              <a:buSzPts val="1000"/>
              <a:buChar char="•"/>
            </a:pPr>
            <a:r>
              <a:rPr lang="ja-JP" sz="1200" b="1">
                <a:solidFill>
                  <a:srgbClr val="FF2200"/>
                </a:solidFill>
                <a:latin typeface="Sawarabi Gothic"/>
                <a:ea typeface="Sawarabi Gothic"/>
                <a:cs typeface="Sawarabi Gothic"/>
                <a:sym typeface="Sawarabi Gothic"/>
              </a:rPr>
              <a:t>Gitフロー</a:t>
            </a:r>
            <a:br>
              <a:rPr lang="ja-JP" sz="1000" b="1">
                <a:solidFill>
                  <a:srgbClr val="FF0000"/>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キックオフにて弊社からソースコード管理ルールについて</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想定フローをご提出させていただきます。</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貴社にてフローがある場合は、共有をお願いします。</a:t>
            </a:r>
            <a:endParaRPr sz="1000">
              <a:solidFill>
                <a:srgbClr val="434343"/>
              </a:solidFill>
              <a:latin typeface="Sawarabi Gothic"/>
              <a:ea typeface="Sawarabi Gothic"/>
              <a:cs typeface="Sawarabi Gothic"/>
              <a:sym typeface="Sawarabi Gothic"/>
            </a:endParaRPr>
          </a:p>
        </p:txBody>
      </p:sp>
      <p:cxnSp>
        <p:nvCxnSpPr>
          <p:cNvPr id="703" name="Google Shape;703;p120"/>
          <p:cNvCxnSpPr>
            <a:stCxn id="704" idx="4"/>
            <a:endCxn id="705" idx="0"/>
          </p:cNvCxnSpPr>
          <p:nvPr/>
        </p:nvCxnSpPr>
        <p:spPr>
          <a:xfrm>
            <a:off x="689561" y="1057815"/>
            <a:ext cx="0" cy="276300"/>
          </a:xfrm>
          <a:prstGeom prst="straightConnector1">
            <a:avLst/>
          </a:prstGeom>
          <a:noFill/>
          <a:ln w="19050" cap="flat" cmpd="sng">
            <a:solidFill>
              <a:srgbClr val="EFEFEF"/>
            </a:solidFill>
            <a:prstDash val="solid"/>
            <a:miter lim="800000"/>
            <a:headEnd type="none" w="sm" len="sm"/>
            <a:tailEnd type="none" w="sm" len="sm"/>
          </a:ln>
        </p:spPr>
      </p:cxnSp>
      <p:sp>
        <p:nvSpPr>
          <p:cNvPr id="704" name="Google Shape;704;p120"/>
          <p:cNvSpPr/>
          <p:nvPr/>
        </p:nvSpPr>
        <p:spPr>
          <a:xfrm>
            <a:off x="554561" y="787815"/>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06" name="Google Shape;706;p120"/>
          <p:cNvSpPr txBox="1"/>
          <p:nvPr/>
        </p:nvSpPr>
        <p:spPr>
          <a:xfrm>
            <a:off x="942834" y="728715"/>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Overall Planning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i="0" u="none" strike="noStrike" cap="none">
                <a:solidFill>
                  <a:srgbClr val="CCCCCC"/>
                </a:solidFill>
                <a:latin typeface="Sawarabi Gothic"/>
                <a:ea typeface="Sawarabi Gothic"/>
                <a:cs typeface="Sawarabi Gothic"/>
                <a:sym typeface="Sawarabi Gothic"/>
              </a:rPr>
              <a:t>要件定義</a:t>
            </a:r>
            <a:endParaRPr sz="1200" b="1" i="0" u="none" strike="noStrike" cap="none">
              <a:solidFill>
                <a:srgbClr val="CCCCCC"/>
              </a:solidFill>
              <a:latin typeface="Sawarabi Gothic"/>
              <a:ea typeface="Sawarabi Gothic"/>
              <a:cs typeface="Sawarabi Gothic"/>
              <a:sym typeface="Sawarabi Gothic"/>
            </a:endParaRPr>
          </a:p>
        </p:txBody>
      </p:sp>
      <p:sp>
        <p:nvSpPr>
          <p:cNvPr id="705" name="Google Shape;705;p120"/>
          <p:cNvSpPr/>
          <p:nvPr/>
        </p:nvSpPr>
        <p:spPr>
          <a:xfrm>
            <a:off x="554561" y="1334218"/>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07" name="Google Shape;707;p120"/>
          <p:cNvSpPr txBox="1"/>
          <p:nvPr/>
        </p:nvSpPr>
        <p:spPr>
          <a:xfrm>
            <a:off x="942834" y="1275118"/>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Sprint Planning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スプリント計画</a:t>
            </a:r>
            <a:endParaRPr sz="1200" b="1" i="0" u="none" strike="noStrike" cap="none">
              <a:solidFill>
                <a:srgbClr val="CCCCCC"/>
              </a:solidFill>
              <a:latin typeface="Sawarabi Gothic"/>
              <a:ea typeface="Sawarabi Gothic"/>
              <a:cs typeface="Sawarabi Gothic"/>
              <a:sym typeface="Sawarabi Gothic"/>
            </a:endParaRPr>
          </a:p>
        </p:txBody>
      </p:sp>
      <p:sp>
        <p:nvSpPr>
          <p:cNvPr id="708" name="Google Shape;708;p120"/>
          <p:cNvSpPr txBox="1"/>
          <p:nvPr/>
        </p:nvSpPr>
        <p:spPr>
          <a:xfrm>
            <a:off x="942834" y="1821521"/>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FF2200"/>
                </a:solidFill>
                <a:latin typeface="Sawarabi Gothic"/>
                <a:ea typeface="Sawarabi Gothic"/>
                <a:cs typeface="Sawarabi Gothic"/>
                <a:sym typeface="Sawarabi Gothic"/>
              </a:rPr>
              <a:t>Development</a:t>
            </a:r>
            <a:endParaRPr sz="800">
              <a:solidFill>
                <a:srgbClr val="FF2200"/>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FF2200"/>
                </a:solidFill>
                <a:latin typeface="Sawarabi Gothic"/>
                <a:ea typeface="Sawarabi Gothic"/>
                <a:cs typeface="Sawarabi Gothic"/>
                <a:sym typeface="Sawarabi Gothic"/>
              </a:rPr>
              <a:t>実装・単体テスト</a:t>
            </a:r>
            <a:endParaRPr sz="1200" b="1" i="0" u="none" strike="noStrike" cap="none">
              <a:solidFill>
                <a:srgbClr val="FF2200"/>
              </a:solidFill>
              <a:latin typeface="Sawarabi Gothic"/>
              <a:ea typeface="Sawarabi Gothic"/>
              <a:cs typeface="Sawarabi Gothic"/>
              <a:sym typeface="Sawarabi Gothic"/>
            </a:endParaRPr>
          </a:p>
        </p:txBody>
      </p:sp>
      <p:sp>
        <p:nvSpPr>
          <p:cNvPr id="709" name="Google Shape;709;p120"/>
          <p:cNvSpPr txBox="1"/>
          <p:nvPr/>
        </p:nvSpPr>
        <p:spPr>
          <a:xfrm>
            <a:off x="942834" y="2367924"/>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Code Review</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コードレビュー</a:t>
            </a:r>
            <a:endParaRPr sz="1200" b="1" i="0" u="none" strike="noStrike" cap="none">
              <a:solidFill>
                <a:srgbClr val="CCCCCC"/>
              </a:solidFill>
              <a:latin typeface="Sawarabi Gothic"/>
              <a:ea typeface="Sawarabi Gothic"/>
              <a:cs typeface="Sawarabi Gothic"/>
              <a:sym typeface="Sawarabi Gothic"/>
            </a:endParaRPr>
          </a:p>
        </p:txBody>
      </p:sp>
      <p:sp>
        <p:nvSpPr>
          <p:cNvPr id="710" name="Google Shape;710;p120"/>
          <p:cNvSpPr txBox="1"/>
          <p:nvPr/>
        </p:nvSpPr>
        <p:spPr>
          <a:xfrm>
            <a:off x="942821" y="2914325"/>
            <a:ext cx="20232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Sun Testing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システム・ユーザーテスト</a:t>
            </a:r>
            <a:endParaRPr sz="1200" b="1" i="0" u="none" strike="noStrike" cap="none">
              <a:solidFill>
                <a:srgbClr val="CCCCCC"/>
              </a:solidFill>
              <a:latin typeface="Sawarabi Gothic"/>
              <a:ea typeface="Sawarabi Gothic"/>
              <a:cs typeface="Sawarabi Gothic"/>
              <a:sym typeface="Sawarabi Gothic"/>
            </a:endParaRPr>
          </a:p>
        </p:txBody>
      </p:sp>
      <p:sp>
        <p:nvSpPr>
          <p:cNvPr id="711" name="Google Shape;711;p120"/>
          <p:cNvSpPr txBox="1"/>
          <p:nvPr/>
        </p:nvSpPr>
        <p:spPr>
          <a:xfrm>
            <a:off x="942821" y="3460725"/>
            <a:ext cx="1977300" cy="388200"/>
          </a:xfrm>
          <a:prstGeom prst="rect">
            <a:avLst/>
          </a:prstGeom>
          <a:noFill/>
          <a:ln>
            <a:noFill/>
          </a:ln>
        </p:spPr>
        <p:txBody>
          <a:bodyPr spcFirstLastPara="1" wrap="square" lIns="68575" tIns="27000" rIns="68575" bIns="34275" anchor="t" anchorCtr="0">
            <a:spAutoFit/>
          </a:bodyPr>
          <a:lstStyle/>
          <a:p>
            <a:pPr marL="0" lvl="0" indent="0" algn="l" rtl="0">
              <a:lnSpc>
                <a:spcPct val="115000"/>
              </a:lnSpc>
              <a:spcBef>
                <a:spcPts val="0"/>
              </a:spcBef>
              <a:spcAft>
                <a:spcPts val="0"/>
              </a:spcAft>
              <a:buClr>
                <a:schemeClr val="dk1"/>
              </a:buClr>
              <a:buSzPts val="900"/>
              <a:buFont typeface="Arial"/>
              <a:buNone/>
            </a:pPr>
            <a:r>
              <a:rPr lang="ja-JP" sz="800">
                <a:solidFill>
                  <a:srgbClr val="CCCCCC"/>
                </a:solidFill>
                <a:latin typeface="Sawarabi Gothic"/>
                <a:ea typeface="Sawarabi Gothic"/>
                <a:cs typeface="Sawarabi Gothic"/>
                <a:sym typeface="Sawarabi Gothic"/>
              </a:rPr>
              <a:t>Customer Testing</a:t>
            </a:r>
            <a:endParaRPr sz="800">
              <a:solidFill>
                <a:srgbClr val="CCCCCC"/>
              </a:solidFill>
              <a:latin typeface="Sawarabi Gothic"/>
              <a:ea typeface="Sawarabi Gothic"/>
              <a:cs typeface="Sawarabi Gothic"/>
              <a:sym typeface="Sawarabi Gothic"/>
            </a:endParaRPr>
          </a:p>
          <a:p>
            <a:pPr marL="0" lvl="0" indent="0" algn="l" rtl="0">
              <a:lnSpc>
                <a:spcPct val="115000"/>
              </a:lnSpc>
              <a:spcBef>
                <a:spcPts val="0"/>
              </a:spcBef>
              <a:spcAft>
                <a:spcPts val="0"/>
              </a:spcAft>
              <a:buClr>
                <a:schemeClr val="dk1"/>
              </a:buClr>
              <a:buSzPts val="900"/>
              <a:buFont typeface="Arial"/>
              <a:buNone/>
            </a:pPr>
            <a:r>
              <a:rPr lang="ja-JP" sz="1200" b="1">
                <a:solidFill>
                  <a:srgbClr val="CCCCCC"/>
                </a:solidFill>
                <a:latin typeface="Sawarabi Gothic"/>
                <a:ea typeface="Sawarabi Gothic"/>
                <a:cs typeface="Sawarabi Gothic"/>
                <a:sym typeface="Sawarabi Gothic"/>
              </a:rPr>
              <a:t>システム・ユーザーテスト</a:t>
            </a:r>
            <a:endParaRPr sz="800">
              <a:solidFill>
                <a:srgbClr val="CCCCCC"/>
              </a:solidFill>
              <a:latin typeface="Sawarabi Gothic"/>
              <a:ea typeface="Sawarabi Gothic"/>
              <a:cs typeface="Sawarabi Gothic"/>
              <a:sym typeface="Sawarabi Gothic"/>
            </a:endParaRPr>
          </a:p>
        </p:txBody>
      </p:sp>
      <p:sp>
        <p:nvSpPr>
          <p:cNvPr id="712" name="Google Shape;712;p120"/>
          <p:cNvSpPr txBox="1"/>
          <p:nvPr/>
        </p:nvSpPr>
        <p:spPr>
          <a:xfrm>
            <a:off x="942834" y="4007133"/>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Product Backlog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Bug・変更管理</a:t>
            </a:r>
            <a:endParaRPr sz="1200" b="1" i="0" u="none" strike="noStrike" cap="none">
              <a:solidFill>
                <a:srgbClr val="CCCCCC"/>
              </a:solidFill>
              <a:latin typeface="Sawarabi Gothic"/>
              <a:ea typeface="Sawarabi Gothic"/>
              <a:cs typeface="Sawarabi Gothic"/>
              <a:sym typeface="Sawarabi Gothic"/>
            </a:endParaRPr>
          </a:p>
        </p:txBody>
      </p:sp>
      <p:sp>
        <p:nvSpPr>
          <p:cNvPr id="713" name="Google Shape;713;p120"/>
          <p:cNvSpPr/>
          <p:nvPr/>
        </p:nvSpPr>
        <p:spPr>
          <a:xfrm>
            <a:off x="554561" y="1880621"/>
            <a:ext cx="270000" cy="270000"/>
          </a:xfrm>
          <a:prstGeom prst="ellipse">
            <a:avLst/>
          </a:prstGeom>
          <a:solidFill>
            <a:srgbClr val="FF2200"/>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14" name="Google Shape;714;p120"/>
          <p:cNvSpPr/>
          <p:nvPr/>
        </p:nvSpPr>
        <p:spPr>
          <a:xfrm>
            <a:off x="554561" y="2427024"/>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15" name="Google Shape;715;p120"/>
          <p:cNvSpPr/>
          <p:nvPr/>
        </p:nvSpPr>
        <p:spPr>
          <a:xfrm>
            <a:off x="554561" y="2973427"/>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16" name="Google Shape;716;p120"/>
          <p:cNvSpPr/>
          <p:nvPr/>
        </p:nvSpPr>
        <p:spPr>
          <a:xfrm>
            <a:off x="554561" y="3519830"/>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17" name="Google Shape;717;p120"/>
          <p:cNvSpPr/>
          <p:nvPr/>
        </p:nvSpPr>
        <p:spPr>
          <a:xfrm>
            <a:off x="554561" y="4066233"/>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cxnSp>
        <p:nvCxnSpPr>
          <p:cNvPr id="718" name="Google Shape;718;p120"/>
          <p:cNvCxnSpPr/>
          <p:nvPr/>
        </p:nvCxnSpPr>
        <p:spPr>
          <a:xfrm>
            <a:off x="689561" y="160426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719" name="Google Shape;719;p120"/>
          <p:cNvCxnSpPr/>
          <p:nvPr/>
        </p:nvCxnSpPr>
        <p:spPr>
          <a:xfrm>
            <a:off x="689561" y="2150665"/>
            <a:ext cx="0" cy="276300"/>
          </a:xfrm>
          <a:prstGeom prst="straightConnector1">
            <a:avLst/>
          </a:prstGeom>
          <a:noFill/>
          <a:ln w="19050" cap="flat" cmpd="sng">
            <a:solidFill>
              <a:srgbClr val="FF2200"/>
            </a:solidFill>
            <a:prstDash val="solid"/>
            <a:miter lim="800000"/>
            <a:headEnd type="none" w="sm" len="sm"/>
            <a:tailEnd type="none" w="sm" len="sm"/>
          </a:ln>
        </p:spPr>
      </p:cxnSp>
      <p:cxnSp>
        <p:nvCxnSpPr>
          <p:cNvPr id="720" name="Google Shape;720;p120"/>
          <p:cNvCxnSpPr/>
          <p:nvPr/>
        </p:nvCxnSpPr>
        <p:spPr>
          <a:xfrm>
            <a:off x="689561" y="269706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721" name="Google Shape;721;p120"/>
          <p:cNvCxnSpPr/>
          <p:nvPr/>
        </p:nvCxnSpPr>
        <p:spPr>
          <a:xfrm>
            <a:off x="689561" y="324351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722" name="Google Shape;722;p120"/>
          <p:cNvCxnSpPr/>
          <p:nvPr/>
        </p:nvCxnSpPr>
        <p:spPr>
          <a:xfrm>
            <a:off x="689561" y="3789915"/>
            <a:ext cx="0" cy="276300"/>
          </a:xfrm>
          <a:prstGeom prst="straightConnector1">
            <a:avLst/>
          </a:prstGeom>
          <a:noFill/>
          <a:ln w="19050" cap="flat" cmpd="sng">
            <a:solidFill>
              <a:srgbClr val="EFEFEF"/>
            </a:solidFill>
            <a:prstDash val="solid"/>
            <a:miter lim="800000"/>
            <a:headEnd type="none" w="sm" len="sm"/>
            <a:tailEnd type="none" w="sm" len="sm"/>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21"/>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rgbClr val="434343"/>
                </a:solidFill>
                <a:latin typeface="Sawarabi Gothic"/>
                <a:ea typeface="Sawarabi Gothic"/>
                <a:cs typeface="Sawarabi Gothic"/>
                <a:sym typeface="Sawarabi Gothic"/>
              </a:rPr>
              <a:t>弊社のスクラム開発プロセス④</a:t>
            </a:r>
            <a:endParaRPr sz="1600" b="1">
              <a:solidFill>
                <a:srgbClr val="434343"/>
              </a:solidFill>
              <a:latin typeface="Sawarabi Gothic"/>
              <a:ea typeface="Sawarabi Gothic"/>
              <a:cs typeface="Sawarabi Gothic"/>
              <a:sym typeface="Sawarabi Gothic"/>
            </a:endParaRPr>
          </a:p>
        </p:txBody>
      </p:sp>
      <p:sp>
        <p:nvSpPr>
          <p:cNvPr id="728" name="Google Shape;728;p121"/>
          <p:cNvSpPr txBox="1"/>
          <p:nvPr/>
        </p:nvSpPr>
        <p:spPr>
          <a:xfrm>
            <a:off x="3380829" y="841270"/>
            <a:ext cx="5163900" cy="1414500"/>
          </a:xfrm>
          <a:prstGeom prst="rect">
            <a:avLst/>
          </a:prstGeom>
          <a:noFill/>
          <a:ln>
            <a:noFill/>
          </a:ln>
        </p:spPr>
        <p:txBody>
          <a:bodyPr spcFirstLastPara="1" wrap="square" lIns="67500" tIns="13500" rIns="68575" bIns="34275" anchor="t" anchorCtr="0">
            <a:spAutoFit/>
          </a:bodyPr>
          <a:lstStyle/>
          <a:p>
            <a:pPr marL="215900" marR="0" lvl="0" indent="-203200" algn="l" rtl="0">
              <a:lnSpc>
                <a:spcPct val="115000"/>
              </a:lnSpc>
              <a:spcBef>
                <a:spcPts val="0"/>
              </a:spcBef>
              <a:spcAft>
                <a:spcPts val="0"/>
              </a:spcAft>
              <a:buClr>
                <a:schemeClr val="accent2"/>
              </a:buClr>
              <a:buSzPts val="1000"/>
              <a:buChar char="•"/>
            </a:pPr>
            <a:r>
              <a:rPr lang="ja-JP" sz="1200" b="1">
                <a:solidFill>
                  <a:srgbClr val="FF2200"/>
                </a:solidFill>
                <a:latin typeface="Sawarabi Gothic"/>
                <a:ea typeface="Sawarabi Gothic"/>
                <a:cs typeface="Sawarabi Gothic"/>
                <a:sym typeface="Sawarabi Gothic"/>
              </a:rPr>
              <a:t>ソースコードReviewルール</a:t>
            </a:r>
            <a:br>
              <a:rPr lang="ja-JP" sz="1000" b="1">
                <a:solidFill>
                  <a:srgbClr val="FF0000"/>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ソースコードは弊社Lead以上のエンジニアがレビューを実施します。</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レビューされていないソースコードはマージされず各環境へリリースされません。リリース連絡について適宜実施させていただきます。</a:t>
            </a:r>
            <a:endParaRPr sz="1000">
              <a:solidFill>
                <a:srgbClr val="434343"/>
              </a:solidFill>
              <a:latin typeface="Sawarabi Gothic"/>
              <a:ea typeface="Sawarabi Gothic"/>
              <a:cs typeface="Sawarabi Gothic"/>
              <a:sym typeface="Sawarabi Gothic"/>
            </a:endParaRPr>
          </a:p>
          <a:p>
            <a:pPr marL="215900" marR="0" lvl="0" indent="-203200" algn="l" rtl="0">
              <a:lnSpc>
                <a:spcPct val="115000"/>
              </a:lnSpc>
              <a:spcBef>
                <a:spcPts val="2000"/>
              </a:spcBef>
              <a:spcAft>
                <a:spcPts val="2000"/>
              </a:spcAft>
              <a:buClr>
                <a:schemeClr val="accent2"/>
              </a:buClr>
              <a:buSzPts val="1000"/>
              <a:buChar char="•"/>
            </a:pPr>
            <a:r>
              <a:rPr lang="ja-JP" sz="1200" b="1">
                <a:solidFill>
                  <a:srgbClr val="FF2200"/>
                </a:solidFill>
                <a:latin typeface="Sawarabi Gothic"/>
                <a:ea typeface="Sawarabi Gothic"/>
                <a:cs typeface="Sawarabi Gothic"/>
                <a:sym typeface="Sawarabi Gothic"/>
              </a:rPr>
              <a:t>CIツールについて</a:t>
            </a:r>
            <a:br>
              <a:rPr lang="ja-JP" sz="1000" b="1">
                <a:solidFill>
                  <a:srgbClr val="FF0000"/>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Sun独自のCIツールもございますが、貴社要望に合わせて導入が可能です。</a:t>
            </a:r>
            <a:endParaRPr sz="1000">
              <a:solidFill>
                <a:srgbClr val="434343"/>
              </a:solidFill>
              <a:latin typeface="Sawarabi Gothic"/>
              <a:ea typeface="Sawarabi Gothic"/>
              <a:cs typeface="Sawarabi Gothic"/>
              <a:sym typeface="Sawarabi Gothic"/>
            </a:endParaRPr>
          </a:p>
        </p:txBody>
      </p:sp>
      <p:cxnSp>
        <p:nvCxnSpPr>
          <p:cNvPr id="729" name="Google Shape;729;p121"/>
          <p:cNvCxnSpPr>
            <a:stCxn id="730" idx="4"/>
            <a:endCxn id="731" idx="0"/>
          </p:cNvCxnSpPr>
          <p:nvPr/>
        </p:nvCxnSpPr>
        <p:spPr>
          <a:xfrm>
            <a:off x="689561" y="1057815"/>
            <a:ext cx="0" cy="276300"/>
          </a:xfrm>
          <a:prstGeom prst="straightConnector1">
            <a:avLst/>
          </a:prstGeom>
          <a:noFill/>
          <a:ln w="19050" cap="flat" cmpd="sng">
            <a:solidFill>
              <a:srgbClr val="EFEFEF"/>
            </a:solidFill>
            <a:prstDash val="solid"/>
            <a:miter lim="800000"/>
            <a:headEnd type="none" w="sm" len="sm"/>
            <a:tailEnd type="none" w="sm" len="sm"/>
          </a:ln>
        </p:spPr>
      </p:cxnSp>
      <p:sp>
        <p:nvSpPr>
          <p:cNvPr id="730" name="Google Shape;730;p121"/>
          <p:cNvSpPr/>
          <p:nvPr/>
        </p:nvSpPr>
        <p:spPr>
          <a:xfrm>
            <a:off x="554561" y="787815"/>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32" name="Google Shape;732;p121"/>
          <p:cNvSpPr txBox="1"/>
          <p:nvPr/>
        </p:nvSpPr>
        <p:spPr>
          <a:xfrm>
            <a:off x="942834" y="728715"/>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Overall Planning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i="0" u="none" strike="noStrike" cap="none">
                <a:solidFill>
                  <a:srgbClr val="CCCCCC"/>
                </a:solidFill>
                <a:latin typeface="Sawarabi Gothic"/>
                <a:ea typeface="Sawarabi Gothic"/>
                <a:cs typeface="Sawarabi Gothic"/>
                <a:sym typeface="Sawarabi Gothic"/>
              </a:rPr>
              <a:t>要件定義</a:t>
            </a:r>
            <a:endParaRPr sz="1200" b="1" i="0" u="none" strike="noStrike" cap="none">
              <a:solidFill>
                <a:srgbClr val="CCCCCC"/>
              </a:solidFill>
              <a:latin typeface="Sawarabi Gothic"/>
              <a:ea typeface="Sawarabi Gothic"/>
              <a:cs typeface="Sawarabi Gothic"/>
              <a:sym typeface="Sawarabi Gothic"/>
            </a:endParaRPr>
          </a:p>
        </p:txBody>
      </p:sp>
      <p:sp>
        <p:nvSpPr>
          <p:cNvPr id="731" name="Google Shape;731;p121"/>
          <p:cNvSpPr/>
          <p:nvPr/>
        </p:nvSpPr>
        <p:spPr>
          <a:xfrm>
            <a:off x="554561" y="1334218"/>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33" name="Google Shape;733;p121"/>
          <p:cNvSpPr txBox="1"/>
          <p:nvPr/>
        </p:nvSpPr>
        <p:spPr>
          <a:xfrm>
            <a:off x="942834" y="1275118"/>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Sprint Planning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スプリント計画</a:t>
            </a:r>
            <a:endParaRPr sz="1200" b="1" i="0" u="none" strike="noStrike" cap="none">
              <a:solidFill>
                <a:srgbClr val="CCCCCC"/>
              </a:solidFill>
              <a:latin typeface="Sawarabi Gothic"/>
              <a:ea typeface="Sawarabi Gothic"/>
              <a:cs typeface="Sawarabi Gothic"/>
              <a:sym typeface="Sawarabi Gothic"/>
            </a:endParaRPr>
          </a:p>
        </p:txBody>
      </p:sp>
      <p:sp>
        <p:nvSpPr>
          <p:cNvPr id="734" name="Google Shape;734;p121"/>
          <p:cNvSpPr txBox="1"/>
          <p:nvPr/>
        </p:nvSpPr>
        <p:spPr>
          <a:xfrm>
            <a:off x="942834" y="1821521"/>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Development</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実装・単体テスト</a:t>
            </a:r>
            <a:endParaRPr sz="1200" b="1" i="0" u="none" strike="noStrike" cap="none">
              <a:solidFill>
                <a:srgbClr val="CCCCCC"/>
              </a:solidFill>
              <a:latin typeface="Sawarabi Gothic"/>
              <a:ea typeface="Sawarabi Gothic"/>
              <a:cs typeface="Sawarabi Gothic"/>
              <a:sym typeface="Sawarabi Gothic"/>
            </a:endParaRPr>
          </a:p>
        </p:txBody>
      </p:sp>
      <p:sp>
        <p:nvSpPr>
          <p:cNvPr id="735" name="Google Shape;735;p121"/>
          <p:cNvSpPr txBox="1"/>
          <p:nvPr/>
        </p:nvSpPr>
        <p:spPr>
          <a:xfrm>
            <a:off x="942834" y="2367924"/>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FF2200"/>
                </a:solidFill>
                <a:latin typeface="Sawarabi Gothic"/>
                <a:ea typeface="Sawarabi Gothic"/>
                <a:cs typeface="Sawarabi Gothic"/>
                <a:sym typeface="Sawarabi Gothic"/>
              </a:rPr>
              <a:t>Code Review</a:t>
            </a:r>
            <a:endParaRPr sz="800">
              <a:solidFill>
                <a:srgbClr val="FF2200"/>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FF2200"/>
                </a:solidFill>
                <a:latin typeface="Sawarabi Gothic"/>
                <a:ea typeface="Sawarabi Gothic"/>
                <a:cs typeface="Sawarabi Gothic"/>
                <a:sym typeface="Sawarabi Gothic"/>
              </a:rPr>
              <a:t>コードレビュー</a:t>
            </a:r>
            <a:endParaRPr sz="1200" b="1" i="0" u="none" strike="noStrike" cap="none">
              <a:solidFill>
                <a:srgbClr val="FF2200"/>
              </a:solidFill>
              <a:latin typeface="Sawarabi Gothic"/>
              <a:ea typeface="Sawarabi Gothic"/>
              <a:cs typeface="Sawarabi Gothic"/>
              <a:sym typeface="Sawarabi Gothic"/>
            </a:endParaRPr>
          </a:p>
        </p:txBody>
      </p:sp>
      <p:sp>
        <p:nvSpPr>
          <p:cNvPr id="736" name="Google Shape;736;p121"/>
          <p:cNvSpPr txBox="1"/>
          <p:nvPr/>
        </p:nvSpPr>
        <p:spPr>
          <a:xfrm>
            <a:off x="942821" y="2914325"/>
            <a:ext cx="20232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Sun Testing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システム・ユーザーテスト</a:t>
            </a:r>
            <a:endParaRPr sz="1200" b="1" i="0" u="none" strike="noStrike" cap="none">
              <a:solidFill>
                <a:srgbClr val="CCCCCC"/>
              </a:solidFill>
              <a:latin typeface="Sawarabi Gothic"/>
              <a:ea typeface="Sawarabi Gothic"/>
              <a:cs typeface="Sawarabi Gothic"/>
              <a:sym typeface="Sawarabi Gothic"/>
            </a:endParaRPr>
          </a:p>
        </p:txBody>
      </p:sp>
      <p:sp>
        <p:nvSpPr>
          <p:cNvPr id="737" name="Google Shape;737;p121"/>
          <p:cNvSpPr txBox="1"/>
          <p:nvPr/>
        </p:nvSpPr>
        <p:spPr>
          <a:xfrm>
            <a:off x="942821" y="3460725"/>
            <a:ext cx="1977300" cy="388200"/>
          </a:xfrm>
          <a:prstGeom prst="rect">
            <a:avLst/>
          </a:prstGeom>
          <a:noFill/>
          <a:ln>
            <a:noFill/>
          </a:ln>
        </p:spPr>
        <p:txBody>
          <a:bodyPr spcFirstLastPara="1" wrap="square" lIns="68575" tIns="27000" rIns="68575" bIns="34275" anchor="t" anchorCtr="0">
            <a:spAutoFit/>
          </a:bodyPr>
          <a:lstStyle/>
          <a:p>
            <a:pPr marL="0" lvl="0" indent="0" algn="l" rtl="0">
              <a:lnSpc>
                <a:spcPct val="115000"/>
              </a:lnSpc>
              <a:spcBef>
                <a:spcPts val="0"/>
              </a:spcBef>
              <a:spcAft>
                <a:spcPts val="0"/>
              </a:spcAft>
              <a:buClr>
                <a:schemeClr val="dk1"/>
              </a:buClr>
              <a:buSzPts val="900"/>
              <a:buFont typeface="Arial"/>
              <a:buNone/>
            </a:pPr>
            <a:r>
              <a:rPr lang="ja-JP" sz="800">
                <a:solidFill>
                  <a:srgbClr val="CCCCCC"/>
                </a:solidFill>
                <a:latin typeface="Sawarabi Gothic"/>
                <a:ea typeface="Sawarabi Gothic"/>
                <a:cs typeface="Sawarabi Gothic"/>
                <a:sym typeface="Sawarabi Gothic"/>
              </a:rPr>
              <a:t>Customer Testing</a:t>
            </a:r>
            <a:endParaRPr sz="800">
              <a:solidFill>
                <a:srgbClr val="CCCCCC"/>
              </a:solidFill>
              <a:latin typeface="Sawarabi Gothic"/>
              <a:ea typeface="Sawarabi Gothic"/>
              <a:cs typeface="Sawarabi Gothic"/>
              <a:sym typeface="Sawarabi Gothic"/>
            </a:endParaRPr>
          </a:p>
          <a:p>
            <a:pPr marL="0" lvl="0" indent="0" algn="l" rtl="0">
              <a:lnSpc>
                <a:spcPct val="115000"/>
              </a:lnSpc>
              <a:spcBef>
                <a:spcPts val="0"/>
              </a:spcBef>
              <a:spcAft>
                <a:spcPts val="0"/>
              </a:spcAft>
              <a:buClr>
                <a:schemeClr val="dk1"/>
              </a:buClr>
              <a:buSzPts val="900"/>
              <a:buFont typeface="Arial"/>
              <a:buNone/>
            </a:pPr>
            <a:r>
              <a:rPr lang="ja-JP" sz="1200" b="1">
                <a:solidFill>
                  <a:srgbClr val="CCCCCC"/>
                </a:solidFill>
                <a:latin typeface="Sawarabi Gothic"/>
                <a:ea typeface="Sawarabi Gothic"/>
                <a:cs typeface="Sawarabi Gothic"/>
                <a:sym typeface="Sawarabi Gothic"/>
              </a:rPr>
              <a:t>システム・ユーザーテスト</a:t>
            </a:r>
            <a:endParaRPr sz="800">
              <a:solidFill>
                <a:srgbClr val="CCCCCC"/>
              </a:solidFill>
              <a:latin typeface="Sawarabi Gothic"/>
              <a:ea typeface="Sawarabi Gothic"/>
              <a:cs typeface="Sawarabi Gothic"/>
              <a:sym typeface="Sawarabi Gothic"/>
            </a:endParaRPr>
          </a:p>
        </p:txBody>
      </p:sp>
      <p:sp>
        <p:nvSpPr>
          <p:cNvPr id="738" name="Google Shape;738;p121"/>
          <p:cNvSpPr txBox="1"/>
          <p:nvPr/>
        </p:nvSpPr>
        <p:spPr>
          <a:xfrm>
            <a:off x="942834" y="4007133"/>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Product Backlog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Bug・変更管理</a:t>
            </a:r>
            <a:endParaRPr sz="1200" b="1" i="0" u="none" strike="noStrike" cap="none">
              <a:solidFill>
                <a:srgbClr val="CCCCCC"/>
              </a:solidFill>
              <a:latin typeface="Sawarabi Gothic"/>
              <a:ea typeface="Sawarabi Gothic"/>
              <a:cs typeface="Sawarabi Gothic"/>
              <a:sym typeface="Sawarabi Gothic"/>
            </a:endParaRPr>
          </a:p>
        </p:txBody>
      </p:sp>
      <p:sp>
        <p:nvSpPr>
          <p:cNvPr id="739" name="Google Shape;739;p121"/>
          <p:cNvSpPr/>
          <p:nvPr/>
        </p:nvSpPr>
        <p:spPr>
          <a:xfrm>
            <a:off x="554561" y="1880621"/>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40" name="Google Shape;740;p121"/>
          <p:cNvSpPr/>
          <p:nvPr/>
        </p:nvSpPr>
        <p:spPr>
          <a:xfrm>
            <a:off x="554561" y="2427024"/>
            <a:ext cx="270000" cy="270000"/>
          </a:xfrm>
          <a:prstGeom prst="ellipse">
            <a:avLst/>
          </a:prstGeom>
          <a:solidFill>
            <a:srgbClr val="FF2200"/>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41" name="Google Shape;741;p121"/>
          <p:cNvSpPr/>
          <p:nvPr/>
        </p:nvSpPr>
        <p:spPr>
          <a:xfrm>
            <a:off x="554561" y="2973427"/>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42" name="Google Shape;742;p121"/>
          <p:cNvSpPr/>
          <p:nvPr/>
        </p:nvSpPr>
        <p:spPr>
          <a:xfrm>
            <a:off x="554561" y="3519830"/>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43" name="Google Shape;743;p121"/>
          <p:cNvSpPr/>
          <p:nvPr/>
        </p:nvSpPr>
        <p:spPr>
          <a:xfrm>
            <a:off x="554561" y="4066233"/>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cxnSp>
        <p:nvCxnSpPr>
          <p:cNvPr id="744" name="Google Shape;744;p121"/>
          <p:cNvCxnSpPr/>
          <p:nvPr/>
        </p:nvCxnSpPr>
        <p:spPr>
          <a:xfrm>
            <a:off x="689561" y="160426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745" name="Google Shape;745;p121"/>
          <p:cNvCxnSpPr/>
          <p:nvPr/>
        </p:nvCxnSpPr>
        <p:spPr>
          <a:xfrm>
            <a:off x="689561" y="215066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746" name="Google Shape;746;p121"/>
          <p:cNvCxnSpPr/>
          <p:nvPr/>
        </p:nvCxnSpPr>
        <p:spPr>
          <a:xfrm>
            <a:off x="689561" y="2697065"/>
            <a:ext cx="0" cy="276300"/>
          </a:xfrm>
          <a:prstGeom prst="straightConnector1">
            <a:avLst/>
          </a:prstGeom>
          <a:noFill/>
          <a:ln w="19050" cap="flat" cmpd="sng">
            <a:solidFill>
              <a:srgbClr val="FF2200"/>
            </a:solidFill>
            <a:prstDash val="solid"/>
            <a:miter lim="800000"/>
            <a:headEnd type="none" w="sm" len="sm"/>
            <a:tailEnd type="none" w="sm" len="sm"/>
          </a:ln>
        </p:spPr>
      </p:cxnSp>
      <p:cxnSp>
        <p:nvCxnSpPr>
          <p:cNvPr id="747" name="Google Shape;747;p121"/>
          <p:cNvCxnSpPr/>
          <p:nvPr/>
        </p:nvCxnSpPr>
        <p:spPr>
          <a:xfrm>
            <a:off x="689561" y="324351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748" name="Google Shape;748;p121"/>
          <p:cNvCxnSpPr/>
          <p:nvPr/>
        </p:nvCxnSpPr>
        <p:spPr>
          <a:xfrm>
            <a:off x="689561" y="3789915"/>
            <a:ext cx="0" cy="276300"/>
          </a:xfrm>
          <a:prstGeom prst="straightConnector1">
            <a:avLst/>
          </a:prstGeom>
          <a:noFill/>
          <a:ln w="19050" cap="flat" cmpd="sng">
            <a:solidFill>
              <a:srgbClr val="EFEFEF"/>
            </a:solidFill>
            <a:prstDash val="solid"/>
            <a:miter lim="800000"/>
            <a:headEnd type="none" w="sm" len="sm"/>
            <a:tailEnd type="none" w="sm" len="sm"/>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22"/>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rgbClr val="434343"/>
                </a:solidFill>
                <a:latin typeface="Sawarabi Gothic"/>
                <a:ea typeface="Sawarabi Gothic"/>
                <a:cs typeface="Sawarabi Gothic"/>
                <a:sym typeface="Sawarabi Gothic"/>
              </a:rPr>
              <a:t>弊社のスクラム開発プロセス⑤</a:t>
            </a:r>
            <a:endParaRPr sz="1600" b="1">
              <a:solidFill>
                <a:srgbClr val="434343"/>
              </a:solidFill>
              <a:latin typeface="Sawarabi Gothic"/>
              <a:ea typeface="Sawarabi Gothic"/>
              <a:cs typeface="Sawarabi Gothic"/>
              <a:sym typeface="Sawarabi Gothic"/>
            </a:endParaRPr>
          </a:p>
        </p:txBody>
      </p:sp>
      <p:sp>
        <p:nvSpPr>
          <p:cNvPr id="754" name="Google Shape;754;p122"/>
          <p:cNvSpPr txBox="1"/>
          <p:nvPr/>
        </p:nvSpPr>
        <p:spPr>
          <a:xfrm>
            <a:off x="3380829" y="841270"/>
            <a:ext cx="5163900" cy="2299500"/>
          </a:xfrm>
          <a:prstGeom prst="rect">
            <a:avLst/>
          </a:prstGeom>
          <a:noFill/>
          <a:ln>
            <a:noFill/>
          </a:ln>
        </p:spPr>
        <p:txBody>
          <a:bodyPr spcFirstLastPara="1" wrap="square" lIns="67500" tIns="13500" rIns="68575" bIns="34275" anchor="t" anchorCtr="0">
            <a:spAutoFit/>
          </a:bodyPr>
          <a:lstStyle/>
          <a:p>
            <a:pPr marL="215900" marR="0" lvl="0" indent="-203200" algn="l" rtl="0">
              <a:lnSpc>
                <a:spcPct val="115000"/>
              </a:lnSpc>
              <a:spcBef>
                <a:spcPts val="0"/>
              </a:spcBef>
              <a:spcAft>
                <a:spcPts val="0"/>
              </a:spcAft>
              <a:buClr>
                <a:schemeClr val="accent2"/>
              </a:buClr>
              <a:buSzPts val="1000"/>
              <a:buChar char="•"/>
            </a:pPr>
            <a:r>
              <a:rPr lang="ja-JP" sz="1200" b="1">
                <a:solidFill>
                  <a:srgbClr val="FF2200"/>
                </a:solidFill>
                <a:latin typeface="Sawarabi Gothic"/>
                <a:ea typeface="Sawarabi Gothic"/>
                <a:cs typeface="Sawarabi Gothic"/>
                <a:sym typeface="Sawarabi Gothic"/>
              </a:rPr>
              <a:t>テストケース作成</a:t>
            </a:r>
            <a:br>
              <a:rPr lang="ja-JP" sz="1000" b="1">
                <a:solidFill>
                  <a:srgbClr val="FF0000"/>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Planningのリクエストを弊社QAが確認しテストケースを作成します。</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テストケースには</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・入力項目チェック</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・想定パターン</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・デバイスチェック（別途策定）</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上記が含まれます。</a:t>
            </a:r>
            <a:endParaRPr sz="1000">
              <a:solidFill>
                <a:srgbClr val="434343"/>
              </a:solidFill>
              <a:latin typeface="Sawarabi Gothic"/>
              <a:ea typeface="Sawarabi Gothic"/>
              <a:cs typeface="Sawarabi Gothic"/>
              <a:sym typeface="Sawarabi Gothic"/>
            </a:endParaRPr>
          </a:p>
          <a:p>
            <a:pPr marL="215900" marR="0" lvl="0" indent="-203200" algn="l" rtl="0">
              <a:lnSpc>
                <a:spcPct val="115000"/>
              </a:lnSpc>
              <a:spcBef>
                <a:spcPts val="2000"/>
              </a:spcBef>
              <a:spcAft>
                <a:spcPts val="2000"/>
              </a:spcAft>
              <a:buClr>
                <a:schemeClr val="accent2"/>
              </a:buClr>
              <a:buSzPts val="1000"/>
              <a:buChar char="•"/>
            </a:pPr>
            <a:r>
              <a:rPr lang="ja-JP" sz="1200" b="1">
                <a:solidFill>
                  <a:srgbClr val="FF2200"/>
                </a:solidFill>
                <a:latin typeface="Sawarabi Gothic"/>
                <a:ea typeface="Sawarabi Gothic"/>
                <a:cs typeface="Sawarabi Gothic"/>
                <a:sym typeface="Sawarabi Gothic"/>
              </a:rPr>
              <a:t>検証端末</a:t>
            </a:r>
            <a:br>
              <a:rPr lang="ja-JP" sz="1000" b="1">
                <a:solidFill>
                  <a:srgbClr val="FF0000"/>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弊社で準備が可能な端末はリストでご提出可能です。</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指定端末に関しては貴社よりご提供をお願いします。</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※弊社で購入し実費請求という形でも問題ありません。</a:t>
            </a:r>
            <a:endParaRPr sz="1000">
              <a:solidFill>
                <a:srgbClr val="434343"/>
              </a:solidFill>
              <a:latin typeface="Sawarabi Gothic"/>
              <a:ea typeface="Sawarabi Gothic"/>
              <a:cs typeface="Sawarabi Gothic"/>
              <a:sym typeface="Sawarabi Gothic"/>
            </a:endParaRPr>
          </a:p>
        </p:txBody>
      </p:sp>
      <p:cxnSp>
        <p:nvCxnSpPr>
          <p:cNvPr id="755" name="Google Shape;755;p122"/>
          <p:cNvCxnSpPr>
            <a:stCxn id="756" idx="4"/>
            <a:endCxn id="757" idx="0"/>
          </p:cNvCxnSpPr>
          <p:nvPr/>
        </p:nvCxnSpPr>
        <p:spPr>
          <a:xfrm>
            <a:off x="689561" y="1057815"/>
            <a:ext cx="0" cy="276300"/>
          </a:xfrm>
          <a:prstGeom prst="straightConnector1">
            <a:avLst/>
          </a:prstGeom>
          <a:noFill/>
          <a:ln w="19050" cap="flat" cmpd="sng">
            <a:solidFill>
              <a:srgbClr val="EFEFEF"/>
            </a:solidFill>
            <a:prstDash val="solid"/>
            <a:miter lim="800000"/>
            <a:headEnd type="none" w="sm" len="sm"/>
            <a:tailEnd type="none" w="sm" len="sm"/>
          </a:ln>
        </p:spPr>
      </p:cxnSp>
      <p:sp>
        <p:nvSpPr>
          <p:cNvPr id="756" name="Google Shape;756;p122"/>
          <p:cNvSpPr/>
          <p:nvPr/>
        </p:nvSpPr>
        <p:spPr>
          <a:xfrm>
            <a:off x="554561" y="787815"/>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58" name="Google Shape;758;p122"/>
          <p:cNvSpPr txBox="1"/>
          <p:nvPr/>
        </p:nvSpPr>
        <p:spPr>
          <a:xfrm>
            <a:off x="942834" y="728715"/>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Overall Planning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i="0" u="none" strike="noStrike" cap="none">
                <a:solidFill>
                  <a:srgbClr val="CCCCCC"/>
                </a:solidFill>
                <a:latin typeface="Sawarabi Gothic"/>
                <a:ea typeface="Sawarabi Gothic"/>
                <a:cs typeface="Sawarabi Gothic"/>
                <a:sym typeface="Sawarabi Gothic"/>
              </a:rPr>
              <a:t>要件定義</a:t>
            </a:r>
            <a:endParaRPr sz="1200" b="1" i="0" u="none" strike="noStrike" cap="none">
              <a:solidFill>
                <a:srgbClr val="CCCCCC"/>
              </a:solidFill>
              <a:latin typeface="Sawarabi Gothic"/>
              <a:ea typeface="Sawarabi Gothic"/>
              <a:cs typeface="Sawarabi Gothic"/>
              <a:sym typeface="Sawarabi Gothic"/>
            </a:endParaRPr>
          </a:p>
        </p:txBody>
      </p:sp>
      <p:sp>
        <p:nvSpPr>
          <p:cNvPr id="757" name="Google Shape;757;p122"/>
          <p:cNvSpPr/>
          <p:nvPr/>
        </p:nvSpPr>
        <p:spPr>
          <a:xfrm>
            <a:off x="554561" y="1334218"/>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59" name="Google Shape;759;p122"/>
          <p:cNvSpPr txBox="1"/>
          <p:nvPr/>
        </p:nvSpPr>
        <p:spPr>
          <a:xfrm>
            <a:off x="942834" y="1275118"/>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Sprint Planning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スプリント計画</a:t>
            </a:r>
            <a:endParaRPr sz="1200" b="1" i="0" u="none" strike="noStrike" cap="none">
              <a:solidFill>
                <a:srgbClr val="CCCCCC"/>
              </a:solidFill>
              <a:latin typeface="Sawarabi Gothic"/>
              <a:ea typeface="Sawarabi Gothic"/>
              <a:cs typeface="Sawarabi Gothic"/>
              <a:sym typeface="Sawarabi Gothic"/>
            </a:endParaRPr>
          </a:p>
        </p:txBody>
      </p:sp>
      <p:sp>
        <p:nvSpPr>
          <p:cNvPr id="760" name="Google Shape;760;p122"/>
          <p:cNvSpPr txBox="1"/>
          <p:nvPr/>
        </p:nvSpPr>
        <p:spPr>
          <a:xfrm>
            <a:off x="942834" y="1821521"/>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Development</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実装・単体テスト</a:t>
            </a:r>
            <a:endParaRPr sz="1200" b="1" i="0" u="none" strike="noStrike" cap="none">
              <a:solidFill>
                <a:srgbClr val="CCCCCC"/>
              </a:solidFill>
              <a:latin typeface="Sawarabi Gothic"/>
              <a:ea typeface="Sawarabi Gothic"/>
              <a:cs typeface="Sawarabi Gothic"/>
              <a:sym typeface="Sawarabi Gothic"/>
            </a:endParaRPr>
          </a:p>
        </p:txBody>
      </p:sp>
      <p:sp>
        <p:nvSpPr>
          <p:cNvPr id="761" name="Google Shape;761;p122"/>
          <p:cNvSpPr txBox="1"/>
          <p:nvPr/>
        </p:nvSpPr>
        <p:spPr>
          <a:xfrm>
            <a:off x="942834" y="2367924"/>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Code Review</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コードレビュー</a:t>
            </a:r>
            <a:endParaRPr sz="1200" b="1" i="0" u="none" strike="noStrike" cap="none">
              <a:solidFill>
                <a:srgbClr val="CCCCCC"/>
              </a:solidFill>
              <a:latin typeface="Sawarabi Gothic"/>
              <a:ea typeface="Sawarabi Gothic"/>
              <a:cs typeface="Sawarabi Gothic"/>
              <a:sym typeface="Sawarabi Gothic"/>
            </a:endParaRPr>
          </a:p>
        </p:txBody>
      </p:sp>
      <p:sp>
        <p:nvSpPr>
          <p:cNvPr id="762" name="Google Shape;762;p122"/>
          <p:cNvSpPr txBox="1"/>
          <p:nvPr/>
        </p:nvSpPr>
        <p:spPr>
          <a:xfrm>
            <a:off x="942821" y="2914325"/>
            <a:ext cx="20232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FF2200"/>
                </a:solidFill>
                <a:latin typeface="Sawarabi Gothic"/>
                <a:ea typeface="Sawarabi Gothic"/>
                <a:cs typeface="Sawarabi Gothic"/>
                <a:sym typeface="Sawarabi Gothic"/>
              </a:rPr>
              <a:t>Sun Testing</a:t>
            </a:r>
            <a:endParaRPr sz="800">
              <a:solidFill>
                <a:srgbClr val="FF2200"/>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FF2200"/>
                </a:solidFill>
                <a:latin typeface="Sawarabi Gothic"/>
                <a:ea typeface="Sawarabi Gothic"/>
                <a:cs typeface="Sawarabi Gothic"/>
                <a:sym typeface="Sawarabi Gothic"/>
              </a:rPr>
              <a:t>システム・ユーザーテスト</a:t>
            </a:r>
            <a:endParaRPr sz="1200" b="1" i="0" u="none" strike="noStrike" cap="none">
              <a:solidFill>
                <a:srgbClr val="FF2200"/>
              </a:solidFill>
              <a:latin typeface="Sawarabi Gothic"/>
              <a:ea typeface="Sawarabi Gothic"/>
              <a:cs typeface="Sawarabi Gothic"/>
              <a:sym typeface="Sawarabi Gothic"/>
            </a:endParaRPr>
          </a:p>
        </p:txBody>
      </p:sp>
      <p:sp>
        <p:nvSpPr>
          <p:cNvPr id="763" name="Google Shape;763;p122"/>
          <p:cNvSpPr txBox="1"/>
          <p:nvPr/>
        </p:nvSpPr>
        <p:spPr>
          <a:xfrm>
            <a:off x="942821" y="3460725"/>
            <a:ext cx="1977300" cy="388200"/>
          </a:xfrm>
          <a:prstGeom prst="rect">
            <a:avLst/>
          </a:prstGeom>
          <a:noFill/>
          <a:ln>
            <a:noFill/>
          </a:ln>
        </p:spPr>
        <p:txBody>
          <a:bodyPr spcFirstLastPara="1" wrap="square" lIns="68575" tIns="27000" rIns="68575" bIns="34275" anchor="t" anchorCtr="0">
            <a:spAutoFit/>
          </a:bodyPr>
          <a:lstStyle/>
          <a:p>
            <a:pPr marL="0" lvl="0" indent="0" algn="l" rtl="0">
              <a:lnSpc>
                <a:spcPct val="115000"/>
              </a:lnSpc>
              <a:spcBef>
                <a:spcPts val="0"/>
              </a:spcBef>
              <a:spcAft>
                <a:spcPts val="0"/>
              </a:spcAft>
              <a:buClr>
                <a:schemeClr val="dk1"/>
              </a:buClr>
              <a:buSzPts val="900"/>
              <a:buFont typeface="Arial"/>
              <a:buNone/>
            </a:pPr>
            <a:r>
              <a:rPr lang="ja-JP" sz="800">
                <a:solidFill>
                  <a:srgbClr val="CCCCCC"/>
                </a:solidFill>
                <a:latin typeface="Sawarabi Gothic"/>
                <a:ea typeface="Sawarabi Gothic"/>
                <a:cs typeface="Sawarabi Gothic"/>
                <a:sym typeface="Sawarabi Gothic"/>
              </a:rPr>
              <a:t>Customer Testing</a:t>
            </a:r>
            <a:endParaRPr sz="800">
              <a:solidFill>
                <a:srgbClr val="CCCCCC"/>
              </a:solidFill>
              <a:latin typeface="Sawarabi Gothic"/>
              <a:ea typeface="Sawarabi Gothic"/>
              <a:cs typeface="Sawarabi Gothic"/>
              <a:sym typeface="Sawarabi Gothic"/>
            </a:endParaRPr>
          </a:p>
          <a:p>
            <a:pPr marL="0" lvl="0" indent="0" algn="l" rtl="0">
              <a:lnSpc>
                <a:spcPct val="115000"/>
              </a:lnSpc>
              <a:spcBef>
                <a:spcPts val="0"/>
              </a:spcBef>
              <a:spcAft>
                <a:spcPts val="0"/>
              </a:spcAft>
              <a:buClr>
                <a:schemeClr val="dk1"/>
              </a:buClr>
              <a:buSzPts val="900"/>
              <a:buFont typeface="Arial"/>
              <a:buNone/>
            </a:pPr>
            <a:r>
              <a:rPr lang="ja-JP" sz="1200" b="1">
                <a:solidFill>
                  <a:srgbClr val="CCCCCC"/>
                </a:solidFill>
                <a:latin typeface="Sawarabi Gothic"/>
                <a:ea typeface="Sawarabi Gothic"/>
                <a:cs typeface="Sawarabi Gothic"/>
                <a:sym typeface="Sawarabi Gothic"/>
              </a:rPr>
              <a:t>システム・ユーザーテスト</a:t>
            </a:r>
            <a:endParaRPr sz="800">
              <a:solidFill>
                <a:srgbClr val="CCCCCC"/>
              </a:solidFill>
              <a:latin typeface="Sawarabi Gothic"/>
              <a:ea typeface="Sawarabi Gothic"/>
              <a:cs typeface="Sawarabi Gothic"/>
              <a:sym typeface="Sawarabi Gothic"/>
            </a:endParaRPr>
          </a:p>
        </p:txBody>
      </p:sp>
      <p:sp>
        <p:nvSpPr>
          <p:cNvPr id="764" name="Google Shape;764;p122"/>
          <p:cNvSpPr txBox="1"/>
          <p:nvPr/>
        </p:nvSpPr>
        <p:spPr>
          <a:xfrm>
            <a:off x="942834" y="4007133"/>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Product Backlog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Bug・変更管理</a:t>
            </a:r>
            <a:endParaRPr sz="1200" b="1" i="0" u="none" strike="noStrike" cap="none">
              <a:solidFill>
                <a:srgbClr val="CCCCCC"/>
              </a:solidFill>
              <a:latin typeface="Sawarabi Gothic"/>
              <a:ea typeface="Sawarabi Gothic"/>
              <a:cs typeface="Sawarabi Gothic"/>
              <a:sym typeface="Sawarabi Gothic"/>
            </a:endParaRPr>
          </a:p>
        </p:txBody>
      </p:sp>
      <p:sp>
        <p:nvSpPr>
          <p:cNvPr id="765" name="Google Shape;765;p122"/>
          <p:cNvSpPr/>
          <p:nvPr/>
        </p:nvSpPr>
        <p:spPr>
          <a:xfrm>
            <a:off x="554561" y="1880621"/>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66" name="Google Shape;766;p122"/>
          <p:cNvSpPr/>
          <p:nvPr/>
        </p:nvSpPr>
        <p:spPr>
          <a:xfrm>
            <a:off x="554561" y="2427024"/>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67" name="Google Shape;767;p122"/>
          <p:cNvSpPr/>
          <p:nvPr/>
        </p:nvSpPr>
        <p:spPr>
          <a:xfrm>
            <a:off x="554561" y="2973427"/>
            <a:ext cx="270000" cy="270000"/>
          </a:xfrm>
          <a:prstGeom prst="ellipse">
            <a:avLst/>
          </a:prstGeom>
          <a:solidFill>
            <a:srgbClr val="FF2200"/>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68" name="Google Shape;768;p122"/>
          <p:cNvSpPr/>
          <p:nvPr/>
        </p:nvSpPr>
        <p:spPr>
          <a:xfrm>
            <a:off x="554561" y="3519830"/>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69" name="Google Shape;769;p122"/>
          <p:cNvSpPr/>
          <p:nvPr/>
        </p:nvSpPr>
        <p:spPr>
          <a:xfrm>
            <a:off x="554561" y="4066233"/>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cxnSp>
        <p:nvCxnSpPr>
          <p:cNvPr id="770" name="Google Shape;770;p122"/>
          <p:cNvCxnSpPr/>
          <p:nvPr/>
        </p:nvCxnSpPr>
        <p:spPr>
          <a:xfrm>
            <a:off x="689561" y="160426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771" name="Google Shape;771;p122"/>
          <p:cNvCxnSpPr/>
          <p:nvPr/>
        </p:nvCxnSpPr>
        <p:spPr>
          <a:xfrm>
            <a:off x="689561" y="215066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772" name="Google Shape;772;p122"/>
          <p:cNvCxnSpPr/>
          <p:nvPr/>
        </p:nvCxnSpPr>
        <p:spPr>
          <a:xfrm>
            <a:off x="689561" y="269706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773" name="Google Shape;773;p122"/>
          <p:cNvCxnSpPr/>
          <p:nvPr/>
        </p:nvCxnSpPr>
        <p:spPr>
          <a:xfrm>
            <a:off x="689561" y="3243515"/>
            <a:ext cx="0" cy="276300"/>
          </a:xfrm>
          <a:prstGeom prst="straightConnector1">
            <a:avLst/>
          </a:prstGeom>
          <a:noFill/>
          <a:ln w="19050" cap="flat" cmpd="sng">
            <a:solidFill>
              <a:srgbClr val="FF2200"/>
            </a:solidFill>
            <a:prstDash val="solid"/>
            <a:miter lim="800000"/>
            <a:headEnd type="none" w="sm" len="sm"/>
            <a:tailEnd type="none" w="sm" len="sm"/>
          </a:ln>
        </p:spPr>
      </p:cxnSp>
      <p:cxnSp>
        <p:nvCxnSpPr>
          <p:cNvPr id="774" name="Google Shape;774;p122"/>
          <p:cNvCxnSpPr/>
          <p:nvPr/>
        </p:nvCxnSpPr>
        <p:spPr>
          <a:xfrm>
            <a:off x="689561" y="3789915"/>
            <a:ext cx="0" cy="276300"/>
          </a:xfrm>
          <a:prstGeom prst="straightConnector1">
            <a:avLst/>
          </a:prstGeom>
          <a:noFill/>
          <a:ln w="19050" cap="flat" cmpd="sng">
            <a:solidFill>
              <a:srgbClr val="EFEFEF"/>
            </a:solidFill>
            <a:prstDash val="solid"/>
            <a:miter lim="800000"/>
            <a:headEnd type="none" w="sm" len="sm"/>
            <a:tailEnd type="none" w="sm" len="sm"/>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23"/>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rgbClr val="434343"/>
                </a:solidFill>
                <a:latin typeface="Sawarabi Gothic"/>
                <a:ea typeface="Sawarabi Gothic"/>
                <a:cs typeface="Sawarabi Gothic"/>
                <a:sym typeface="Sawarabi Gothic"/>
              </a:rPr>
              <a:t>弊社のスクラム開発プロセス⑥</a:t>
            </a:r>
            <a:endParaRPr sz="1600" b="1">
              <a:solidFill>
                <a:srgbClr val="434343"/>
              </a:solidFill>
              <a:latin typeface="Sawarabi Gothic"/>
              <a:ea typeface="Sawarabi Gothic"/>
              <a:cs typeface="Sawarabi Gothic"/>
              <a:sym typeface="Sawarabi Gothic"/>
            </a:endParaRPr>
          </a:p>
        </p:txBody>
      </p:sp>
      <p:sp>
        <p:nvSpPr>
          <p:cNvPr id="780" name="Google Shape;780;p123"/>
          <p:cNvSpPr txBox="1"/>
          <p:nvPr/>
        </p:nvSpPr>
        <p:spPr>
          <a:xfrm>
            <a:off x="3380829" y="841270"/>
            <a:ext cx="5163900" cy="2591700"/>
          </a:xfrm>
          <a:prstGeom prst="rect">
            <a:avLst/>
          </a:prstGeom>
          <a:noFill/>
          <a:ln>
            <a:noFill/>
          </a:ln>
        </p:spPr>
        <p:txBody>
          <a:bodyPr spcFirstLastPara="1" wrap="square" lIns="67500" tIns="13500" rIns="68575" bIns="34275" anchor="t" anchorCtr="0">
            <a:spAutoFit/>
          </a:bodyPr>
          <a:lstStyle/>
          <a:p>
            <a:pPr marL="215900" marR="0" lvl="0" indent="-203200" algn="l" rtl="0">
              <a:lnSpc>
                <a:spcPct val="115000"/>
              </a:lnSpc>
              <a:spcBef>
                <a:spcPts val="0"/>
              </a:spcBef>
              <a:spcAft>
                <a:spcPts val="0"/>
              </a:spcAft>
              <a:buClr>
                <a:schemeClr val="accent2"/>
              </a:buClr>
              <a:buSzPts val="1000"/>
              <a:buChar char="•"/>
            </a:pPr>
            <a:r>
              <a:rPr lang="ja-JP" sz="1200" b="1">
                <a:solidFill>
                  <a:srgbClr val="FF2200"/>
                </a:solidFill>
                <a:latin typeface="Sawarabi Gothic"/>
                <a:ea typeface="Sawarabi Gothic"/>
                <a:cs typeface="Sawarabi Gothic"/>
                <a:sym typeface="Sawarabi Gothic"/>
              </a:rPr>
              <a:t>テスト連絡</a:t>
            </a:r>
            <a:br>
              <a:rPr lang="ja-JP" sz="1000" b="1">
                <a:solidFill>
                  <a:srgbClr val="FF0000"/>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テスト可能な機能、対象環境をご連絡します。</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必要アカウントのご提示をお願いします。</a:t>
            </a:r>
            <a:endParaRPr sz="1000">
              <a:solidFill>
                <a:srgbClr val="434343"/>
              </a:solidFill>
              <a:latin typeface="Sawarabi Gothic"/>
              <a:ea typeface="Sawarabi Gothic"/>
              <a:cs typeface="Sawarabi Gothic"/>
              <a:sym typeface="Sawarabi Gothic"/>
            </a:endParaRPr>
          </a:p>
          <a:p>
            <a:pPr marL="215900" marR="0" lvl="0" indent="-203200" algn="l" rtl="0">
              <a:lnSpc>
                <a:spcPct val="115000"/>
              </a:lnSpc>
              <a:spcBef>
                <a:spcPts val="2000"/>
              </a:spcBef>
              <a:spcAft>
                <a:spcPts val="0"/>
              </a:spcAft>
              <a:buClr>
                <a:schemeClr val="accent2"/>
              </a:buClr>
              <a:buSzPts val="1000"/>
              <a:buChar char="•"/>
            </a:pPr>
            <a:r>
              <a:rPr lang="ja-JP" sz="1200" b="1">
                <a:solidFill>
                  <a:srgbClr val="FF2200"/>
                </a:solidFill>
                <a:latin typeface="Sawarabi Gothic"/>
                <a:ea typeface="Sawarabi Gothic"/>
                <a:cs typeface="Sawarabi Gothic"/>
                <a:sym typeface="Sawarabi Gothic"/>
              </a:rPr>
              <a:t>不具合管理</a:t>
            </a:r>
            <a:br>
              <a:rPr lang="ja-JP" sz="1000" b="1">
                <a:solidFill>
                  <a:srgbClr val="FF0000"/>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タスク管理ツールにて、管理します。</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Bugチケットフォーマットは別途キックオフ時に策定とします。</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必ず弊社BrSEを担当にし、発行をお願いいたします。</a:t>
            </a:r>
            <a:endParaRPr sz="1000">
              <a:solidFill>
                <a:srgbClr val="434343"/>
              </a:solidFill>
              <a:latin typeface="Sawarabi Gothic"/>
              <a:ea typeface="Sawarabi Gothic"/>
              <a:cs typeface="Sawarabi Gothic"/>
              <a:sym typeface="Sawarabi Gothic"/>
            </a:endParaRPr>
          </a:p>
          <a:p>
            <a:pPr marL="215900" marR="0" lvl="0" indent="-203200" algn="l" rtl="0">
              <a:lnSpc>
                <a:spcPct val="115000"/>
              </a:lnSpc>
              <a:spcBef>
                <a:spcPts val="2000"/>
              </a:spcBef>
              <a:spcAft>
                <a:spcPts val="2000"/>
              </a:spcAft>
              <a:buClr>
                <a:schemeClr val="accent2"/>
              </a:buClr>
              <a:buSzPts val="1000"/>
              <a:buChar char="•"/>
            </a:pPr>
            <a:r>
              <a:rPr lang="ja-JP" sz="1200" b="1">
                <a:solidFill>
                  <a:srgbClr val="FF2200"/>
                </a:solidFill>
                <a:latin typeface="Sawarabi Gothic"/>
                <a:ea typeface="Sawarabi Gothic"/>
                <a:cs typeface="Sawarabi Gothic"/>
                <a:sym typeface="Sawarabi Gothic"/>
              </a:rPr>
              <a:t>CR管理</a:t>
            </a:r>
            <a:br>
              <a:rPr lang="ja-JP" sz="1000" b="1">
                <a:solidFill>
                  <a:srgbClr val="FF0000"/>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貴社テスト中に発生するFB内容もタスク管理ツールで管理します。</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こちらもチケットフォーマットは別途キックオフ時に策定とします。</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Weeklyの振り返りで、Sprintに収まるかどうかの判断を行います。</a:t>
            </a:r>
            <a:endParaRPr sz="1000">
              <a:solidFill>
                <a:srgbClr val="434343"/>
              </a:solidFill>
              <a:latin typeface="Sawarabi Gothic"/>
              <a:ea typeface="Sawarabi Gothic"/>
              <a:cs typeface="Sawarabi Gothic"/>
              <a:sym typeface="Sawarabi Gothic"/>
            </a:endParaRPr>
          </a:p>
        </p:txBody>
      </p:sp>
      <p:cxnSp>
        <p:nvCxnSpPr>
          <p:cNvPr id="781" name="Google Shape;781;p123"/>
          <p:cNvCxnSpPr>
            <a:stCxn id="782" idx="4"/>
            <a:endCxn id="783" idx="0"/>
          </p:cNvCxnSpPr>
          <p:nvPr/>
        </p:nvCxnSpPr>
        <p:spPr>
          <a:xfrm>
            <a:off x="689561" y="1057815"/>
            <a:ext cx="0" cy="276300"/>
          </a:xfrm>
          <a:prstGeom prst="straightConnector1">
            <a:avLst/>
          </a:prstGeom>
          <a:noFill/>
          <a:ln w="19050" cap="flat" cmpd="sng">
            <a:solidFill>
              <a:srgbClr val="EFEFEF"/>
            </a:solidFill>
            <a:prstDash val="solid"/>
            <a:miter lim="800000"/>
            <a:headEnd type="none" w="sm" len="sm"/>
            <a:tailEnd type="none" w="sm" len="sm"/>
          </a:ln>
        </p:spPr>
      </p:cxnSp>
      <p:sp>
        <p:nvSpPr>
          <p:cNvPr id="782" name="Google Shape;782;p123"/>
          <p:cNvSpPr/>
          <p:nvPr/>
        </p:nvSpPr>
        <p:spPr>
          <a:xfrm>
            <a:off x="554561" y="787815"/>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84" name="Google Shape;784;p123"/>
          <p:cNvSpPr txBox="1"/>
          <p:nvPr/>
        </p:nvSpPr>
        <p:spPr>
          <a:xfrm>
            <a:off x="942834" y="728715"/>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Overall Planning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i="0" u="none" strike="noStrike" cap="none">
                <a:solidFill>
                  <a:srgbClr val="CCCCCC"/>
                </a:solidFill>
                <a:latin typeface="Sawarabi Gothic"/>
                <a:ea typeface="Sawarabi Gothic"/>
                <a:cs typeface="Sawarabi Gothic"/>
                <a:sym typeface="Sawarabi Gothic"/>
              </a:rPr>
              <a:t>要件定義</a:t>
            </a:r>
            <a:endParaRPr sz="1200" b="1" i="0" u="none" strike="noStrike" cap="none">
              <a:solidFill>
                <a:srgbClr val="CCCCCC"/>
              </a:solidFill>
              <a:latin typeface="Sawarabi Gothic"/>
              <a:ea typeface="Sawarabi Gothic"/>
              <a:cs typeface="Sawarabi Gothic"/>
              <a:sym typeface="Sawarabi Gothic"/>
            </a:endParaRPr>
          </a:p>
        </p:txBody>
      </p:sp>
      <p:sp>
        <p:nvSpPr>
          <p:cNvPr id="783" name="Google Shape;783;p123"/>
          <p:cNvSpPr/>
          <p:nvPr/>
        </p:nvSpPr>
        <p:spPr>
          <a:xfrm>
            <a:off x="554561" y="1334218"/>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85" name="Google Shape;785;p123"/>
          <p:cNvSpPr txBox="1"/>
          <p:nvPr/>
        </p:nvSpPr>
        <p:spPr>
          <a:xfrm>
            <a:off x="942834" y="1275118"/>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Sprint Planning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スプリント計画</a:t>
            </a:r>
            <a:endParaRPr sz="1200" b="1" i="0" u="none" strike="noStrike" cap="none">
              <a:solidFill>
                <a:srgbClr val="CCCCCC"/>
              </a:solidFill>
              <a:latin typeface="Sawarabi Gothic"/>
              <a:ea typeface="Sawarabi Gothic"/>
              <a:cs typeface="Sawarabi Gothic"/>
              <a:sym typeface="Sawarabi Gothic"/>
            </a:endParaRPr>
          </a:p>
        </p:txBody>
      </p:sp>
      <p:sp>
        <p:nvSpPr>
          <p:cNvPr id="786" name="Google Shape;786;p123"/>
          <p:cNvSpPr txBox="1"/>
          <p:nvPr/>
        </p:nvSpPr>
        <p:spPr>
          <a:xfrm>
            <a:off x="942834" y="1821521"/>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Development</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実装・単体テスト</a:t>
            </a:r>
            <a:endParaRPr sz="1200" b="1" i="0" u="none" strike="noStrike" cap="none">
              <a:solidFill>
                <a:srgbClr val="CCCCCC"/>
              </a:solidFill>
              <a:latin typeface="Sawarabi Gothic"/>
              <a:ea typeface="Sawarabi Gothic"/>
              <a:cs typeface="Sawarabi Gothic"/>
              <a:sym typeface="Sawarabi Gothic"/>
            </a:endParaRPr>
          </a:p>
        </p:txBody>
      </p:sp>
      <p:sp>
        <p:nvSpPr>
          <p:cNvPr id="787" name="Google Shape;787;p123"/>
          <p:cNvSpPr txBox="1"/>
          <p:nvPr/>
        </p:nvSpPr>
        <p:spPr>
          <a:xfrm>
            <a:off x="942834" y="2367924"/>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Code Review</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コードレビュー</a:t>
            </a:r>
            <a:endParaRPr sz="1200" b="1" i="0" u="none" strike="noStrike" cap="none">
              <a:solidFill>
                <a:srgbClr val="CCCCCC"/>
              </a:solidFill>
              <a:latin typeface="Sawarabi Gothic"/>
              <a:ea typeface="Sawarabi Gothic"/>
              <a:cs typeface="Sawarabi Gothic"/>
              <a:sym typeface="Sawarabi Gothic"/>
            </a:endParaRPr>
          </a:p>
        </p:txBody>
      </p:sp>
      <p:sp>
        <p:nvSpPr>
          <p:cNvPr id="788" name="Google Shape;788;p123"/>
          <p:cNvSpPr txBox="1"/>
          <p:nvPr/>
        </p:nvSpPr>
        <p:spPr>
          <a:xfrm>
            <a:off x="942821" y="2914325"/>
            <a:ext cx="20232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Sun Testing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システム・ユーザーテスト</a:t>
            </a:r>
            <a:endParaRPr sz="1200" b="1" i="0" u="none" strike="noStrike" cap="none">
              <a:solidFill>
                <a:srgbClr val="CCCCCC"/>
              </a:solidFill>
              <a:latin typeface="Sawarabi Gothic"/>
              <a:ea typeface="Sawarabi Gothic"/>
              <a:cs typeface="Sawarabi Gothic"/>
              <a:sym typeface="Sawarabi Gothic"/>
            </a:endParaRPr>
          </a:p>
        </p:txBody>
      </p:sp>
      <p:sp>
        <p:nvSpPr>
          <p:cNvPr id="789" name="Google Shape;789;p123"/>
          <p:cNvSpPr txBox="1"/>
          <p:nvPr/>
        </p:nvSpPr>
        <p:spPr>
          <a:xfrm>
            <a:off x="942821" y="3460725"/>
            <a:ext cx="1977300" cy="388200"/>
          </a:xfrm>
          <a:prstGeom prst="rect">
            <a:avLst/>
          </a:prstGeom>
          <a:noFill/>
          <a:ln>
            <a:noFill/>
          </a:ln>
        </p:spPr>
        <p:txBody>
          <a:bodyPr spcFirstLastPara="1" wrap="square" lIns="68575" tIns="27000" rIns="68575" bIns="34275" anchor="t" anchorCtr="0">
            <a:spAutoFit/>
          </a:bodyPr>
          <a:lstStyle/>
          <a:p>
            <a:pPr marL="0" lvl="0" indent="0" algn="l" rtl="0">
              <a:lnSpc>
                <a:spcPct val="115000"/>
              </a:lnSpc>
              <a:spcBef>
                <a:spcPts val="0"/>
              </a:spcBef>
              <a:spcAft>
                <a:spcPts val="0"/>
              </a:spcAft>
              <a:buClr>
                <a:schemeClr val="dk1"/>
              </a:buClr>
              <a:buSzPts val="900"/>
              <a:buFont typeface="Arial"/>
              <a:buNone/>
            </a:pPr>
            <a:r>
              <a:rPr lang="ja-JP" sz="800">
                <a:solidFill>
                  <a:srgbClr val="FF2200"/>
                </a:solidFill>
                <a:latin typeface="Sawarabi Gothic"/>
                <a:ea typeface="Sawarabi Gothic"/>
                <a:cs typeface="Sawarabi Gothic"/>
                <a:sym typeface="Sawarabi Gothic"/>
              </a:rPr>
              <a:t>Customer Testing</a:t>
            </a:r>
            <a:endParaRPr sz="800">
              <a:solidFill>
                <a:srgbClr val="FF2200"/>
              </a:solidFill>
              <a:latin typeface="Sawarabi Gothic"/>
              <a:ea typeface="Sawarabi Gothic"/>
              <a:cs typeface="Sawarabi Gothic"/>
              <a:sym typeface="Sawarabi Gothic"/>
            </a:endParaRPr>
          </a:p>
          <a:p>
            <a:pPr marL="0" lvl="0" indent="0" algn="l" rtl="0">
              <a:lnSpc>
                <a:spcPct val="115000"/>
              </a:lnSpc>
              <a:spcBef>
                <a:spcPts val="0"/>
              </a:spcBef>
              <a:spcAft>
                <a:spcPts val="0"/>
              </a:spcAft>
              <a:buClr>
                <a:schemeClr val="dk1"/>
              </a:buClr>
              <a:buSzPts val="900"/>
              <a:buFont typeface="Arial"/>
              <a:buNone/>
            </a:pPr>
            <a:r>
              <a:rPr lang="ja-JP" sz="1200" b="1">
                <a:solidFill>
                  <a:srgbClr val="FF2200"/>
                </a:solidFill>
                <a:latin typeface="Sawarabi Gothic"/>
                <a:ea typeface="Sawarabi Gothic"/>
                <a:cs typeface="Sawarabi Gothic"/>
                <a:sym typeface="Sawarabi Gothic"/>
              </a:rPr>
              <a:t>システム・ユーザーテスト</a:t>
            </a:r>
            <a:endParaRPr sz="800">
              <a:solidFill>
                <a:srgbClr val="FF2200"/>
              </a:solidFill>
              <a:latin typeface="Sawarabi Gothic"/>
              <a:ea typeface="Sawarabi Gothic"/>
              <a:cs typeface="Sawarabi Gothic"/>
              <a:sym typeface="Sawarabi Gothic"/>
            </a:endParaRPr>
          </a:p>
        </p:txBody>
      </p:sp>
      <p:sp>
        <p:nvSpPr>
          <p:cNvPr id="790" name="Google Shape;790;p123"/>
          <p:cNvSpPr txBox="1"/>
          <p:nvPr/>
        </p:nvSpPr>
        <p:spPr>
          <a:xfrm>
            <a:off x="942834" y="4007133"/>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Product Backlog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Bug・変更管理</a:t>
            </a:r>
            <a:endParaRPr sz="1200" b="1" i="0" u="none" strike="noStrike" cap="none">
              <a:solidFill>
                <a:srgbClr val="CCCCCC"/>
              </a:solidFill>
              <a:latin typeface="Sawarabi Gothic"/>
              <a:ea typeface="Sawarabi Gothic"/>
              <a:cs typeface="Sawarabi Gothic"/>
              <a:sym typeface="Sawarabi Gothic"/>
            </a:endParaRPr>
          </a:p>
        </p:txBody>
      </p:sp>
      <p:sp>
        <p:nvSpPr>
          <p:cNvPr id="791" name="Google Shape;791;p123"/>
          <p:cNvSpPr/>
          <p:nvPr/>
        </p:nvSpPr>
        <p:spPr>
          <a:xfrm>
            <a:off x="554561" y="1880621"/>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92" name="Google Shape;792;p123"/>
          <p:cNvSpPr/>
          <p:nvPr/>
        </p:nvSpPr>
        <p:spPr>
          <a:xfrm>
            <a:off x="554561" y="2427024"/>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93" name="Google Shape;793;p123"/>
          <p:cNvSpPr/>
          <p:nvPr/>
        </p:nvSpPr>
        <p:spPr>
          <a:xfrm>
            <a:off x="554561" y="2973427"/>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94" name="Google Shape;794;p123"/>
          <p:cNvSpPr/>
          <p:nvPr/>
        </p:nvSpPr>
        <p:spPr>
          <a:xfrm>
            <a:off x="554561" y="3519830"/>
            <a:ext cx="270000" cy="270000"/>
          </a:xfrm>
          <a:prstGeom prst="ellipse">
            <a:avLst/>
          </a:prstGeom>
          <a:solidFill>
            <a:srgbClr val="FF2200"/>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795" name="Google Shape;795;p123"/>
          <p:cNvSpPr/>
          <p:nvPr/>
        </p:nvSpPr>
        <p:spPr>
          <a:xfrm>
            <a:off x="554561" y="4066233"/>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cxnSp>
        <p:nvCxnSpPr>
          <p:cNvPr id="796" name="Google Shape;796;p123"/>
          <p:cNvCxnSpPr/>
          <p:nvPr/>
        </p:nvCxnSpPr>
        <p:spPr>
          <a:xfrm>
            <a:off x="689561" y="160426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797" name="Google Shape;797;p123"/>
          <p:cNvCxnSpPr/>
          <p:nvPr/>
        </p:nvCxnSpPr>
        <p:spPr>
          <a:xfrm>
            <a:off x="689561" y="215066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798" name="Google Shape;798;p123"/>
          <p:cNvCxnSpPr/>
          <p:nvPr/>
        </p:nvCxnSpPr>
        <p:spPr>
          <a:xfrm>
            <a:off x="689561" y="269706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799" name="Google Shape;799;p123"/>
          <p:cNvCxnSpPr/>
          <p:nvPr/>
        </p:nvCxnSpPr>
        <p:spPr>
          <a:xfrm>
            <a:off x="689561" y="324351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800" name="Google Shape;800;p123"/>
          <p:cNvCxnSpPr/>
          <p:nvPr/>
        </p:nvCxnSpPr>
        <p:spPr>
          <a:xfrm>
            <a:off x="689561" y="3789915"/>
            <a:ext cx="0" cy="276300"/>
          </a:xfrm>
          <a:prstGeom prst="straightConnector1">
            <a:avLst/>
          </a:prstGeom>
          <a:noFill/>
          <a:ln w="19050" cap="flat" cmpd="sng">
            <a:solidFill>
              <a:srgbClr val="FF2200"/>
            </a:solidFill>
            <a:prstDash val="solid"/>
            <a:miter lim="800000"/>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106"/>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rgbClr val="434343"/>
                </a:solidFill>
                <a:latin typeface="Sawarabi Gothic"/>
                <a:ea typeface="Sawarabi Gothic"/>
                <a:cs typeface="Sawarabi Gothic"/>
                <a:sym typeface="Sawarabi Gothic"/>
              </a:rPr>
              <a:t>はじめに</a:t>
            </a:r>
            <a:endParaRPr sz="1600" b="1">
              <a:solidFill>
                <a:srgbClr val="434343"/>
              </a:solidFill>
              <a:latin typeface="Sawarabi Gothic"/>
              <a:ea typeface="Sawarabi Gothic"/>
              <a:cs typeface="Sawarabi Gothic"/>
              <a:sym typeface="Sawarabi Gothic"/>
            </a:endParaRPr>
          </a:p>
        </p:txBody>
      </p:sp>
      <p:sp>
        <p:nvSpPr>
          <p:cNvPr id="502" name="Google Shape;502;p106"/>
          <p:cNvSpPr txBox="1"/>
          <p:nvPr/>
        </p:nvSpPr>
        <p:spPr>
          <a:xfrm>
            <a:off x="1027775" y="899050"/>
            <a:ext cx="6895500" cy="3313200"/>
          </a:xfrm>
          <a:prstGeom prst="rect">
            <a:avLst/>
          </a:prstGeom>
          <a:noFill/>
          <a:ln>
            <a:noFill/>
          </a:ln>
        </p:spPr>
        <p:txBody>
          <a:bodyPr spcFirstLastPara="1" wrap="square" lIns="19050" tIns="19050" rIns="19050" bIns="19050" anchor="ctr" anchorCtr="0">
            <a:noAutofit/>
          </a:bodyPr>
          <a:lstStyle/>
          <a:p>
            <a:pPr marL="0" marR="0" lvl="0" indent="0" algn="just" rtl="0">
              <a:lnSpc>
                <a:spcPct val="115000"/>
              </a:lnSpc>
              <a:spcBef>
                <a:spcPts val="0"/>
              </a:spcBef>
              <a:spcAft>
                <a:spcPts val="0"/>
              </a:spcAft>
              <a:buClr>
                <a:srgbClr val="000000"/>
              </a:buClr>
              <a:buSzPts val="1500"/>
              <a:buFont typeface="Arial"/>
              <a:buNone/>
            </a:pPr>
            <a:r>
              <a:rPr lang="ja-JP" sz="1400" i="0" u="none" strike="noStrike" cap="none">
                <a:solidFill>
                  <a:srgbClr val="434343"/>
                </a:solidFill>
                <a:latin typeface="Sawarabi Gothic"/>
                <a:ea typeface="Sawarabi Gothic"/>
                <a:cs typeface="Sawarabi Gothic"/>
                <a:sym typeface="Sawarabi Gothic"/>
              </a:rPr>
              <a:t>この度は、貴社</a:t>
            </a:r>
            <a:r>
              <a:rPr lang="ja-JP">
                <a:solidFill>
                  <a:srgbClr val="434343"/>
                </a:solidFill>
                <a:latin typeface="Sawarabi Gothic"/>
                <a:ea typeface="Sawarabi Gothic"/>
                <a:cs typeface="Sawarabi Gothic"/>
                <a:sym typeface="Sawarabi Gothic"/>
              </a:rPr>
              <a:t>塾講師ステーション リニューアル</a:t>
            </a:r>
            <a:r>
              <a:rPr lang="ja-JP" sz="1400" i="0" u="none" strike="noStrike" cap="none">
                <a:solidFill>
                  <a:srgbClr val="434343"/>
                </a:solidFill>
                <a:latin typeface="Sawarabi Gothic"/>
                <a:ea typeface="Sawarabi Gothic"/>
                <a:cs typeface="Sawarabi Gothic"/>
                <a:sym typeface="Sawarabi Gothic"/>
              </a:rPr>
              <a:t>につきまして、</a:t>
            </a:r>
            <a:br>
              <a:rPr lang="ja-JP" sz="1400" i="0" u="none" strike="noStrike" cap="none">
                <a:solidFill>
                  <a:srgbClr val="434343"/>
                </a:solidFill>
                <a:latin typeface="Sawarabi Gothic"/>
                <a:ea typeface="Sawarabi Gothic"/>
                <a:cs typeface="Sawarabi Gothic"/>
                <a:sym typeface="Sawarabi Gothic"/>
              </a:rPr>
            </a:br>
            <a:r>
              <a:rPr lang="ja-JP" sz="1400" i="0" u="none" strike="noStrike" cap="none">
                <a:solidFill>
                  <a:srgbClr val="434343"/>
                </a:solidFill>
                <a:latin typeface="Sawarabi Gothic"/>
                <a:ea typeface="Sawarabi Gothic"/>
                <a:cs typeface="Sawarabi Gothic"/>
                <a:sym typeface="Sawarabi Gothic"/>
              </a:rPr>
              <a:t>弊社に提案の機会を賜り、誠にありがとうございます。</a:t>
            </a:r>
            <a:endParaRPr sz="1400">
              <a:solidFill>
                <a:srgbClr val="434343"/>
              </a:solidFill>
              <a:latin typeface="Sawarabi Gothic"/>
              <a:ea typeface="Sawarabi Gothic"/>
              <a:cs typeface="Sawarabi Gothic"/>
              <a:sym typeface="Sawarabi Gothic"/>
            </a:endParaRPr>
          </a:p>
          <a:p>
            <a:pPr marL="0" marR="0" lvl="0" indent="0" algn="just" rtl="0">
              <a:lnSpc>
                <a:spcPct val="115000"/>
              </a:lnSpc>
              <a:spcBef>
                <a:spcPts val="1500"/>
              </a:spcBef>
              <a:spcAft>
                <a:spcPts val="0"/>
              </a:spcAft>
              <a:buClr>
                <a:srgbClr val="000000"/>
              </a:buClr>
              <a:buSzPts val="1500"/>
              <a:buFont typeface="Arial"/>
              <a:buNone/>
            </a:pPr>
            <a:r>
              <a:rPr lang="ja-JP" sz="1400" i="0" u="none" strike="noStrike" cap="none">
                <a:solidFill>
                  <a:srgbClr val="434343"/>
                </a:solidFill>
                <a:latin typeface="Sawarabi Gothic"/>
                <a:ea typeface="Sawarabi Gothic"/>
                <a:cs typeface="Sawarabi Gothic"/>
                <a:sym typeface="Sawarabi Gothic"/>
              </a:rPr>
              <a:t>本書は、</a:t>
            </a:r>
            <a:r>
              <a:rPr lang="ja-JP">
                <a:solidFill>
                  <a:srgbClr val="434343"/>
                </a:solidFill>
                <a:latin typeface="Sawarabi Gothic"/>
                <a:ea typeface="Sawarabi Gothic"/>
                <a:cs typeface="Sawarabi Gothic"/>
                <a:sym typeface="Sawarabi Gothic"/>
              </a:rPr>
              <a:t>2022</a:t>
            </a:r>
            <a:r>
              <a:rPr lang="ja-JP" sz="1400" i="0" u="none" strike="noStrike" cap="none">
                <a:solidFill>
                  <a:srgbClr val="434343"/>
                </a:solidFill>
                <a:latin typeface="Sawarabi Gothic"/>
                <a:ea typeface="Sawarabi Gothic"/>
                <a:cs typeface="Sawarabi Gothic"/>
                <a:sym typeface="Sawarabi Gothic"/>
              </a:rPr>
              <a:t>年</a:t>
            </a:r>
            <a:r>
              <a:rPr lang="ja-JP">
                <a:solidFill>
                  <a:srgbClr val="434343"/>
                </a:solidFill>
                <a:latin typeface="Sawarabi Gothic"/>
                <a:ea typeface="Sawarabi Gothic"/>
                <a:cs typeface="Sawarabi Gothic"/>
                <a:sym typeface="Sawarabi Gothic"/>
              </a:rPr>
              <a:t>2</a:t>
            </a:r>
            <a:r>
              <a:rPr lang="ja-JP" sz="1400" i="0" u="none" strike="noStrike" cap="none">
                <a:solidFill>
                  <a:srgbClr val="434343"/>
                </a:solidFill>
                <a:latin typeface="Sawarabi Gothic"/>
                <a:ea typeface="Sawarabi Gothic"/>
                <a:cs typeface="Sawarabi Gothic"/>
                <a:sym typeface="Sawarabi Gothic"/>
              </a:rPr>
              <a:t>月</a:t>
            </a:r>
            <a:r>
              <a:rPr lang="ja-JP">
                <a:solidFill>
                  <a:srgbClr val="434343"/>
                </a:solidFill>
                <a:latin typeface="Sawarabi Gothic"/>
                <a:ea typeface="Sawarabi Gothic"/>
                <a:cs typeface="Sawarabi Gothic"/>
                <a:sym typeface="Sawarabi Gothic"/>
              </a:rPr>
              <a:t>1</a:t>
            </a:r>
            <a:r>
              <a:rPr lang="ja-JP" sz="1400" i="0" u="none" strike="noStrike" cap="none">
                <a:solidFill>
                  <a:srgbClr val="434343"/>
                </a:solidFill>
                <a:latin typeface="Sawarabi Gothic"/>
                <a:ea typeface="Sawarabi Gothic"/>
                <a:cs typeface="Sawarabi Gothic"/>
                <a:sym typeface="Sawarabi Gothic"/>
              </a:rPr>
              <a:t>日に貴社よりご説明いただきました</a:t>
            </a:r>
            <a:br>
              <a:rPr lang="ja-JP" sz="1400" i="0" u="none" strike="noStrike" cap="none">
                <a:solidFill>
                  <a:srgbClr val="434343"/>
                </a:solidFill>
                <a:latin typeface="Sawarabi Gothic"/>
                <a:ea typeface="Sawarabi Gothic"/>
                <a:cs typeface="Sawarabi Gothic"/>
                <a:sym typeface="Sawarabi Gothic"/>
              </a:rPr>
            </a:br>
            <a:r>
              <a:rPr lang="ja-JP">
                <a:solidFill>
                  <a:srgbClr val="434343"/>
                </a:solidFill>
                <a:latin typeface="Sawarabi Gothic"/>
                <a:ea typeface="Sawarabi Gothic"/>
                <a:cs typeface="Sawarabi Gothic"/>
                <a:sym typeface="Sawarabi Gothic"/>
              </a:rPr>
              <a:t>「塾ステーション」再構築</a:t>
            </a:r>
            <a:r>
              <a:rPr lang="ja-JP" sz="1400" i="0" u="none" strike="noStrike" cap="none">
                <a:solidFill>
                  <a:srgbClr val="434343"/>
                </a:solidFill>
                <a:latin typeface="Sawarabi Gothic"/>
                <a:ea typeface="Sawarabi Gothic"/>
                <a:cs typeface="Sawarabi Gothic"/>
                <a:sym typeface="Sawarabi Gothic"/>
              </a:rPr>
              <a:t>プロジェクトの概要および、</a:t>
            </a:r>
            <a:r>
              <a:rPr lang="ja-JP">
                <a:solidFill>
                  <a:srgbClr val="434343"/>
                </a:solidFill>
                <a:latin typeface="Sawarabi Gothic"/>
                <a:ea typeface="Sawarabi Gothic"/>
                <a:cs typeface="Sawarabi Gothic"/>
                <a:sym typeface="Sawarabi Gothic"/>
              </a:rPr>
              <a:t>その他の受領</a:t>
            </a:r>
            <a:r>
              <a:rPr lang="ja-JP" sz="1400" i="0" u="none" strike="noStrike" cap="none">
                <a:solidFill>
                  <a:srgbClr val="434343"/>
                </a:solidFill>
                <a:latin typeface="Sawarabi Gothic"/>
                <a:ea typeface="Sawarabi Gothic"/>
                <a:cs typeface="Sawarabi Gothic"/>
                <a:sym typeface="Sawarabi Gothic"/>
              </a:rPr>
              <a:t>資料に基づき、</a:t>
            </a:r>
            <a:br>
              <a:rPr lang="ja-JP" sz="1400" i="0" u="none" strike="noStrike" cap="none">
                <a:solidFill>
                  <a:srgbClr val="434343"/>
                </a:solidFill>
                <a:latin typeface="Sawarabi Gothic"/>
                <a:ea typeface="Sawarabi Gothic"/>
                <a:cs typeface="Sawarabi Gothic"/>
                <a:sym typeface="Sawarabi Gothic"/>
              </a:rPr>
            </a:br>
            <a:r>
              <a:rPr lang="ja-JP" sz="1400" i="0" u="none" strike="noStrike" cap="none">
                <a:solidFill>
                  <a:srgbClr val="434343"/>
                </a:solidFill>
                <a:latin typeface="Sawarabi Gothic"/>
                <a:ea typeface="Sawarabi Gothic"/>
                <a:cs typeface="Sawarabi Gothic"/>
                <a:sym typeface="Sawarabi Gothic"/>
              </a:rPr>
              <a:t>弊社としての提案を記載した資料となります。</a:t>
            </a:r>
            <a:endParaRPr sz="1400">
              <a:solidFill>
                <a:srgbClr val="434343"/>
              </a:solidFill>
              <a:latin typeface="Sawarabi Gothic"/>
              <a:ea typeface="Sawarabi Gothic"/>
              <a:cs typeface="Sawarabi Gothic"/>
              <a:sym typeface="Sawarabi Gothic"/>
            </a:endParaRPr>
          </a:p>
          <a:p>
            <a:pPr marL="0" marR="0" lvl="0" indent="0" algn="just" rtl="0">
              <a:lnSpc>
                <a:spcPct val="115000"/>
              </a:lnSpc>
              <a:spcBef>
                <a:spcPts val="1500"/>
              </a:spcBef>
              <a:spcAft>
                <a:spcPts val="1500"/>
              </a:spcAft>
              <a:buClr>
                <a:srgbClr val="000000"/>
              </a:buClr>
              <a:buSzPts val="1500"/>
              <a:buFont typeface="Arial"/>
              <a:buNone/>
            </a:pPr>
            <a:r>
              <a:rPr lang="ja-JP" sz="1400" i="0" u="none" strike="noStrike" cap="none">
                <a:solidFill>
                  <a:srgbClr val="434343"/>
                </a:solidFill>
                <a:latin typeface="Sawarabi Gothic"/>
                <a:ea typeface="Sawarabi Gothic"/>
                <a:cs typeface="Sawarabi Gothic"/>
                <a:sym typeface="Sawarabi Gothic"/>
              </a:rPr>
              <a:t>本提案をご高覧の上、ご用命いただけると幸いです。</a:t>
            </a:r>
            <a:br>
              <a:rPr lang="ja-JP" sz="1400" i="0" u="none" strike="noStrike" cap="none">
                <a:solidFill>
                  <a:srgbClr val="434343"/>
                </a:solidFill>
                <a:latin typeface="Sawarabi Gothic"/>
                <a:ea typeface="Sawarabi Gothic"/>
                <a:cs typeface="Sawarabi Gothic"/>
                <a:sym typeface="Sawarabi Gothic"/>
              </a:rPr>
            </a:br>
            <a:r>
              <a:rPr lang="ja-JP" sz="1400" i="0" u="none" strike="noStrike" cap="none">
                <a:solidFill>
                  <a:srgbClr val="434343"/>
                </a:solidFill>
                <a:latin typeface="Sawarabi Gothic"/>
                <a:ea typeface="Sawarabi Gothic"/>
                <a:cs typeface="Sawarabi Gothic"/>
                <a:sym typeface="Sawarabi Gothic"/>
              </a:rPr>
              <a:t>宜しくお願い申し上げます。</a:t>
            </a:r>
            <a:endParaRPr>
              <a:solidFill>
                <a:srgbClr val="434343"/>
              </a:solidFill>
              <a:latin typeface="Sawarabi Gothic"/>
              <a:ea typeface="Sawarabi Gothic"/>
              <a:cs typeface="Sawarabi Gothic"/>
              <a:sym typeface="Sawarabi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24"/>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rgbClr val="434343"/>
                </a:solidFill>
                <a:latin typeface="Sawarabi Gothic"/>
                <a:ea typeface="Sawarabi Gothic"/>
                <a:cs typeface="Sawarabi Gothic"/>
                <a:sym typeface="Sawarabi Gothic"/>
              </a:rPr>
              <a:t>弊社のスクラム開発プロセス⑦</a:t>
            </a:r>
            <a:endParaRPr sz="1600" b="1">
              <a:solidFill>
                <a:srgbClr val="434343"/>
              </a:solidFill>
              <a:latin typeface="Sawarabi Gothic"/>
              <a:ea typeface="Sawarabi Gothic"/>
              <a:cs typeface="Sawarabi Gothic"/>
              <a:sym typeface="Sawarabi Gothic"/>
            </a:endParaRPr>
          </a:p>
        </p:txBody>
      </p:sp>
      <p:sp>
        <p:nvSpPr>
          <p:cNvPr id="806" name="Google Shape;806;p124"/>
          <p:cNvSpPr txBox="1"/>
          <p:nvPr/>
        </p:nvSpPr>
        <p:spPr>
          <a:xfrm>
            <a:off x="3380829" y="841270"/>
            <a:ext cx="5163900" cy="1414500"/>
          </a:xfrm>
          <a:prstGeom prst="rect">
            <a:avLst/>
          </a:prstGeom>
          <a:noFill/>
          <a:ln>
            <a:noFill/>
          </a:ln>
        </p:spPr>
        <p:txBody>
          <a:bodyPr spcFirstLastPara="1" wrap="square" lIns="67500" tIns="13500" rIns="68575" bIns="34275" anchor="t" anchorCtr="0">
            <a:spAutoFit/>
          </a:bodyPr>
          <a:lstStyle/>
          <a:p>
            <a:pPr marL="215900" marR="0" lvl="0" indent="-203200" algn="l" rtl="0">
              <a:lnSpc>
                <a:spcPct val="115000"/>
              </a:lnSpc>
              <a:spcBef>
                <a:spcPts val="0"/>
              </a:spcBef>
              <a:spcAft>
                <a:spcPts val="0"/>
              </a:spcAft>
              <a:buClr>
                <a:schemeClr val="accent2"/>
              </a:buClr>
              <a:buSzPts val="1000"/>
              <a:buChar char="•"/>
            </a:pPr>
            <a:r>
              <a:rPr lang="ja-JP" sz="1200" b="1">
                <a:solidFill>
                  <a:srgbClr val="FF2200"/>
                </a:solidFill>
                <a:latin typeface="Sawarabi Gothic"/>
                <a:ea typeface="Sawarabi Gothic"/>
                <a:cs typeface="Sawarabi Gothic"/>
                <a:sym typeface="Sawarabi Gothic"/>
              </a:rPr>
              <a:t>振り返り</a:t>
            </a:r>
            <a:br>
              <a:rPr lang="ja-JP" sz="1000" b="1">
                <a:solidFill>
                  <a:srgbClr val="FF0000"/>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チームメンバーの困りごとを共有し、次のSprintへのTryへ繋げる改善活動です。</a:t>
            </a:r>
            <a:endParaRPr sz="1000">
              <a:solidFill>
                <a:srgbClr val="434343"/>
              </a:solidFill>
              <a:latin typeface="Sawarabi Gothic"/>
              <a:ea typeface="Sawarabi Gothic"/>
              <a:cs typeface="Sawarabi Gothic"/>
              <a:sym typeface="Sawarabi Gothic"/>
            </a:endParaRPr>
          </a:p>
          <a:p>
            <a:pPr marL="215900" marR="0" lvl="0" indent="-203200" algn="l" rtl="0">
              <a:lnSpc>
                <a:spcPct val="115000"/>
              </a:lnSpc>
              <a:spcBef>
                <a:spcPts val="2000"/>
              </a:spcBef>
              <a:spcAft>
                <a:spcPts val="2000"/>
              </a:spcAft>
              <a:buClr>
                <a:schemeClr val="accent2"/>
              </a:buClr>
              <a:buSzPts val="1000"/>
              <a:buChar char="•"/>
            </a:pPr>
            <a:r>
              <a:rPr lang="ja-JP" sz="1200" b="1">
                <a:solidFill>
                  <a:srgbClr val="FF2200"/>
                </a:solidFill>
                <a:latin typeface="Sawarabi Gothic"/>
                <a:ea typeface="Sawarabi Gothic"/>
                <a:cs typeface="Sawarabi Gothic"/>
                <a:sym typeface="Sawarabi Gothic"/>
              </a:rPr>
              <a:t>スケジューリング</a:t>
            </a:r>
            <a:br>
              <a:rPr lang="ja-JP" sz="1000" b="1">
                <a:solidFill>
                  <a:srgbClr val="FF0000"/>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同Sprintでの対応困難な場合には、どのSprintへ移行するかを</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weeklyのMTGで判断します。</a:t>
            </a:r>
            <a:br>
              <a:rPr lang="ja-JP" sz="1000">
                <a:solidFill>
                  <a:srgbClr val="434343"/>
                </a:solidFill>
                <a:latin typeface="Sawarabi Gothic"/>
                <a:ea typeface="Sawarabi Gothic"/>
                <a:cs typeface="Sawarabi Gothic"/>
                <a:sym typeface="Sawarabi Gothic"/>
              </a:rPr>
            </a:br>
            <a:r>
              <a:rPr lang="ja-JP" sz="1000">
                <a:solidFill>
                  <a:srgbClr val="434343"/>
                </a:solidFill>
                <a:latin typeface="Sawarabi Gothic"/>
                <a:ea typeface="Sawarabi Gothic"/>
                <a:cs typeface="Sawarabi Gothic"/>
                <a:sym typeface="Sawarabi Gothic"/>
              </a:rPr>
              <a:t>全体マイルストーンへの影響がある場合は、別途ご相談となります。</a:t>
            </a:r>
            <a:endParaRPr sz="1000">
              <a:solidFill>
                <a:srgbClr val="434343"/>
              </a:solidFill>
              <a:latin typeface="Sawarabi Gothic"/>
              <a:ea typeface="Sawarabi Gothic"/>
              <a:cs typeface="Sawarabi Gothic"/>
              <a:sym typeface="Sawarabi Gothic"/>
            </a:endParaRPr>
          </a:p>
        </p:txBody>
      </p:sp>
      <p:cxnSp>
        <p:nvCxnSpPr>
          <p:cNvPr id="807" name="Google Shape;807;p124"/>
          <p:cNvCxnSpPr>
            <a:stCxn id="808" idx="4"/>
            <a:endCxn id="809" idx="0"/>
          </p:cNvCxnSpPr>
          <p:nvPr/>
        </p:nvCxnSpPr>
        <p:spPr>
          <a:xfrm>
            <a:off x="689561" y="1057815"/>
            <a:ext cx="0" cy="276300"/>
          </a:xfrm>
          <a:prstGeom prst="straightConnector1">
            <a:avLst/>
          </a:prstGeom>
          <a:noFill/>
          <a:ln w="19050" cap="flat" cmpd="sng">
            <a:solidFill>
              <a:srgbClr val="EFEFEF"/>
            </a:solidFill>
            <a:prstDash val="solid"/>
            <a:miter lim="800000"/>
            <a:headEnd type="none" w="sm" len="sm"/>
            <a:tailEnd type="none" w="sm" len="sm"/>
          </a:ln>
        </p:spPr>
      </p:cxnSp>
      <p:sp>
        <p:nvSpPr>
          <p:cNvPr id="808" name="Google Shape;808;p124"/>
          <p:cNvSpPr/>
          <p:nvPr/>
        </p:nvSpPr>
        <p:spPr>
          <a:xfrm>
            <a:off x="554561" y="787815"/>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810" name="Google Shape;810;p124"/>
          <p:cNvSpPr txBox="1"/>
          <p:nvPr/>
        </p:nvSpPr>
        <p:spPr>
          <a:xfrm>
            <a:off x="942834" y="728715"/>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Overall Planning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i="0" u="none" strike="noStrike" cap="none">
                <a:solidFill>
                  <a:srgbClr val="CCCCCC"/>
                </a:solidFill>
                <a:latin typeface="Sawarabi Gothic"/>
                <a:ea typeface="Sawarabi Gothic"/>
                <a:cs typeface="Sawarabi Gothic"/>
                <a:sym typeface="Sawarabi Gothic"/>
              </a:rPr>
              <a:t>要件定義</a:t>
            </a:r>
            <a:endParaRPr sz="1200" b="1" i="0" u="none" strike="noStrike" cap="none">
              <a:solidFill>
                <a:srgbClr val="CCCCCC"/>
              </a:solidFill>
              <a:latin typeface="Sawarabi Gothic"/>
              <a:ea typeface="Sawarabi Gothic"/>
              <a:cs typeface="Sawarabi Gothic"/>
              <a:sym typeface="Sawarabi Gothic"/>
            </a:endParaRPr>
          </a:p>
        </p:txBody>
      </p:sp>
      <p:sp>
        <p:nvSpPr>
          <p:cNvPr id="809" name="Google Shape;809;p124"/>
          <p:cNvSpPr/>
          <p:nvPr/>
        </p:nvSpPr>
        <p:spPr>
          <a:xfrm>
            <a:off x="554561" y="1334218"/>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811" name="Google Shape;811;p124"/>
          <p:cNvSpPr txBox="1"/>
          <p:nvPr/>
        </p:nvSpPr>
        <p:spPr>
          <a:xfrm>
            <a:off x="942834" y="1275118"/>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Sprint Planning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スプリント計画</a:t>
            </a:r>
            <a:endParaRPr sz="1200" b="1" i="0" u="none" strike="noStrike" cap="none">
              <a:solidFill>
                <a:srgbClr val="CCCCCC"/>
              </a:solidFill>
              <a:latin typeface="Sawarabi Gothic"/>
              <a:ea typeface="Sawarabi Gothic"/>
              <a:cs typeface="Sawarabi Gothic"/>
              <a:sym typeface="Sawarabi Gothic"/>
            </a:endParaRPr>
          </a:p>
        </p:txBody>
      </p:sp>
      <p:sp>
        <p:nvSpPr>
          <p:cNvPr id="812" name="Google Shape;812;p124"/>
          <p:cNvSpPr txBox="1"/>
          <p:nvPr/>
        </p:nvSpPr>
        <p:spPr>
          <a:xfrm>
            <a:off x="942834" y="1821521"/>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Development</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実装・単体テスト</a:t>
            </a:r>
            <a:endParaRPr sz="1200" b="1" i="0" u="none" strike="noStrike" cap="none">
              <a:solidFill>
                <a:srgbClr val="CCCCCC"/>
              </a:solidFill>
              <a:latin typeface="Sawarabi Gothic"/>
              <a:ea typeface="Sawarabi Gothic"/>
              <a:cs typeface="Sawarabi Gothic"/>
              <a:sym typeface="Sawarabi Gothic"/>
            </a:endParaRPr>
          </a:p>
        </p:txBody>
      </p:sp>
      <p:sp>
        <p:nvSpPr>
          <p:cNvPr id="813" name="Google Shape;813;p124"/>
          <p:cNvSpPr txBox="1"/>
          <p:nvPr/>
        </p:nvSpPr>
        <p:spPr>
          <a:xfrm>
            <a:off x="942834" y="2367924"/>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Code Review</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コードレビュー</a:t>
            </a:r>
            <a:endParaRPr sz="1200" b="1" i="0" u="none" strike="noStrike" cap="none">
              <a:solidFill>
                <a:srgbClr val="CCCCCC"/>
              </a:solidFill>
              <a:latin typeface="Sawarabi Gothic"/>
              <a:ea typeface="Sawarabi Gothic"/>
              <a:cs typeface="Sawarabi Gothic"/>
              <a:sym typeface="Sawarabi Gothic"/>
            </a:endParaRPr>
          </a:p>
        </p:txBody>
      </p:sp>
      <p:sp>
        <p:nvSpPr>
          <p:cNvPr id="814" name="Google Shape;814;p124"/>
          <p:cNvSpPr txBox="1"/>
          <p:nvPr/>
        </p:nvSpPr>
        <p:spPr>
          <a:xfrm>
            <a:off x="942821" y="2914325"/>
            <a:ext cx="20232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CCCCCC"/>
                </a:solidFill>
                <a:latin typeface="Sawarabi Gothic"/>
                <a:ea typeface="Sawarabi Gothic"/>
                <a:cs typeface="Sawarabi Gothic"/>
                <a:sym typeface="Sawarabi Gothic"/>
              </a:rPr>
              <a:t>Sun Testing</a:t>
            </a:r>
            <a:endParaRPr sz="800">
              <a:solidFill>
                <a:srgbClr val="CCCCCC"/>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CCCCCC"/>
                </a:solidFill>
                <a:latin typeface="Sawarabi Gothic"/>
                <a:ea typeface="Sawarabi Gothic"/>
                <a:cs typeface="Sawarabi Gothic"/>
                <a:sym typeface="Sawarabi Gothic"/>
              </a:rPr>
              <a:t>システム・ユーザーテスト</a:t>
            </a:r>
            <a:endParaRPr sz="1200" b="1" i="0" u="none" strike="noStrike" cap="none">
              <a:solidFill>
                <a:srgbClr val="CCCCCC"/>
              </a:solidFill>
              <a:latin typeface="Sawarabi Gothic"/>
              <a:ea typeface="Sawarabi Gothic"/>
              <a:cs typeface="Sawarabi Gothic"/>
              <a:sym typeface="Sawarabi Gothic"/>
            </a:endParaRPr>
          </a:p>
        </p:txBody>
      </p:sp>
      <p:sp>
        <p:nvSpPr>
          <p:cNvPr id="815" name="Google Shape;815;p124"/>
          <p:cNvSpPr txBox="1"/>
          <p:nvPr/>
        </p:nvSpPr>
        <p:spPr>
          <a:xfrm>
            <a:off x="942821" y="3460725"/>
            <a:ext cx="1977300" cy="388200"/>
          </a:xfrm>
          <a:prstGeom prst="rect">
            <a:avLst/>
          </a:prstGeom>
          <a:noFill/>
          <a:ln>
            <a:noFill/>
          </a:ln>
        </p:spPr>
        <p:txBody>
          <a:bodyPr spcFirstLastPara="1" wrap="square" lIns="68575" tIns="27000" rIns="68575" bIns="34275" anchor="t" anchorCtr="0">
            <a:spAutoFit/>
          </a:bodyPr>
          <a:lstStyle/>
          <a:p>
            <a:pPr marL="0" lvl="0" indent="0" algn="l" rtl="0">
              <a:lnSpc>
                <a:spcPct val="115000"/>
              </a:lnSpc>
              <a:spcBef>
                <a:spcPts val="0"/>
              </a:spcBef>
              <a:spcAft>
                <a:spcPts val="0"/>
              </a:spcAft>
              <a:buClr>
                <a:schemeClr val="dk1"/>
              </a:buClr>
              <a:buSzPts val="900"/>
              <a:buFont typeface="Arial"/>
              <a:buNone/>
            </a:pPr>
            <a:r>
              <a:rPr lang="ja-JP" sz="800">
                <a:solidFill>
                  <a:srgbClr val="CCCCCC"/>
                </a:solidFill>
                <a:latin typeface="Sawarabi Gothic"/>
                <a:ea typeface="Sawarabi Gothic"/>
                <a:cs typeface="Sawarabi Gothic"/>
                <a:sym typeface="Sawarabi Gothic"/>
              </a:rPr>
              <a:t>Customer Testing</a:t>
            </a:r>
            <a:endParaRPr sz="800">
              <a:solidFill>
                <a:srgbClr val="CCCCCC"/>
              </a:solidFill>
              <a:latin typeface="Sawarabi Gothic"/>
              <a:ea typeface="Sawarabi Gothic"/>
              <a:cs typeface="Sawarabi Gothic"/>
              <a:sym typeface="Sawarabi Gothic"/>
            </a:endParaRPr>
          </a:p>
          <a:p>
            <a:pPr marL="0" lvl="0" indent="0" algn="l" rtl="0">
              <a:lnSpc>
                <a:spcPct val="115000"/>
              </a:lnSpc>
              <a:spcBef>
                <a:spcPts val="0"/>
              </a:spcBef>
              <a:spcAft>
                <a:spcPts val="0"/>
              </a:spcAft>
              <a:buClr>
                <a:schemeClr val="dk1"/>
              </a:buClr>
              <a:buSzPts val="900"/>
              <a:buFont typeface="Arial"/>
              <a:buNone/>
            </a:pPr>
            <a:r>
              <a:rPr lang="ja-JP" sz="1200" b="1">
                <a:solidFill>
                  <a:srgbClr val="CCCCCC"/>
                </a:solidFill>
                <a:latin typeface="Sawarabi Gothic"/>
                <a:ea typeface="Sawarabi Gothic"/>
                <a:cs typeface="Sawarabi Gothic"/>
                <a:sym typeface="Sawarabi Gothic"/>
              </a:rPr>
              <a:t>システム・ユーザーテスト</a:t>
            </a:r>
            <a:endParaRPr sz="800">
              <a:solidFill>
                <a:srgbClr val="CCCCCC"/>
              </a:solidFill>
              <a:latin typeface="Sawarabi Gothic"/>
              <a:ea typeface="Sawarabi Gothic"/>
              <a:cs typeface="Sawarabi Gothic"/>
              <a:sym typeface="Sawarabi Gothic"/>
            </a:endParaRPr>
          </a:p>
        </p:txBody>
      </p:sp>
      <p:sp>
        <p:nvSpPr>
          <p:cNvPr id="816" name="Google Shape;816;p124"/>
          <p:cNvSpPr txBox="1"/>
          <p:nvPr/>
        </p:nvSpPr>
        <p:spPr>
          <a:xfrm>
            <a:off x="942834" y="4007133"/>
            <a:ext cx="1407000" cy="388200"/>
          </a:xfrm>
          <a:prstGeom prst="rect">
            <a:avLst/>
          </a:prstGeom>
          <a:noFill/>
          <a:ln>
            <a:noFill/>
          </a:ln>
        </p:spPr>
        <p:txBody>
          <a:bodyPr spcFirstLastPara="1" wrap="square" lIns="68575" tIns="27000" rIns="68575" bIns="3427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ja-JP" sz="800">
                <a:solidFill>
                  <a:srgbClr val="FF2200"/>
                </a:solidFill>
                <a:latin typeface="Sawarabi Gothic"/>
                <a:ea typeface="Sawarabi Gothic"/>
                <a:cs typeface="Sawarabi Gothic"/>
                <a:sym typeface="Sawarabi Gothic"/>
              </a:rPr>
              <a:t>Product Backlog</a:t>
            </a:r>
            <a:endParaRPr sz="800">
              <a:solidFill>
                <a:srgbClr val="FF2200"/>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900"/>
              <a:buFont typeface="Arial"/>
              <a:buNone/>
            </a:pPr>
            <a:r>
              <a:rPr lang="ja-JP" sz="1200" b="1">
                <a:solidFill>
                  <a:srgbClr val="FF2200"/>
                </a:solidFill>
                <a:latin typeface="Sawarabi Gothic"/>
                <a:ea typeface="Sawarabi Gothic"/>
                <a:cs typeface="Sawarabi Gothic"/>
                <a:sym typeface="Sawarabi Gothic"/>
              </a:rPr>
              <a:t>Bug・変更管理</a:t>
            </a:r>
            <a:endParaRPr sz="1200" b="1" i="0" u="none" strike="noStrike" cap="none">
              <a:solidFill>
                <a:srgbClr val="FF2200"/>
              </a:solidFill>
              <a:latin typeface="Sawarabi Gothic"/>
              <a:ea typeface="Sawarabi Gothic"/>
              <a:cs typeface="Sawarabi Gothic"/>
              <a:sym typeface="Sawarabi Gothic"/>
            </a:endParaRPr>
          </a:p>
        </p:txBody>
      </p:sp>
      <p:sp>
        <p:nvSpPr>
          <p:cNvPr id="817" name="Google Shape;817;p124"/>
          <p:cNvSpPr/>
          <p:nvPr/>
        </p:nvSpPr>
        <p:spPr>
          <a:xfrm>
            <a:off x="554561" y="1880621"/>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818" name="Google Shape;818;p124"/>
          <p:cNvSpPr/>
          <p:nvPr/>
        </p:nvSpPr>
        <p:spPr>
          <a:xfrm>
            <a:off x="554561" y="2427024"/>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819" name="Google Shape;819;p124"/>
          <p:cNvSpPr/>
          <p:nvPr/>
        </p:nvSpPr>
        <p:spPr>
          <a:xfrm>
            <a:off x="554561" y="2973427"/>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820" name="Google Shape;820;p124"/>
          <p:cNvSpPr/>
          <p:nvPr/>
        </p:nvSpPr>
        <p:spPr>
          <a:xfrm>
            <a:off x="554561" y="3519830"/>
            <a:ext cx="270000" cy="270000"/>
          </a:xfrm>
          <a:prstGeom prst="ellipse">
            <a:avLst/>
          </a:prstGeom>
          <a:solidFill>
            <a:srgbClr val="EFEFEF"/>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821" name="Google Shape;821;p124"/>
          <p:cNvSpPr/>
          <p:nvPr/>
        </p:nvSpPr>
        <p:spPr>
          <a:xfrm>
            <a:off x="554561" y="4066233"/>
            <a:ext cx="270000" cy="270000"/>
          </a:xfrm>
          <a:prstGeom prst="ellipse">
            <a:avLst/>
          </a:prstGeom>
          <a:solidFill>
            <a:srgbClr val="FF2200"/>
          </a:solidFill>
          <a:ln>
            <a:noFill/>
          </a:ln>
        </p:spPr>
        <p:txBody>
          <a:bodyPr spcFirstLastPara="1" wrap="square" lIns="0" tIns="27000" rIns="0" bIns="34275" anchor="ctr" anchorCtr="0">
            <a:noAutofit/>
          </a:bodyPr>
          <a:lstStyle/>
          <a:p>
            <a:pPr marL="0" marR="0" lvl="0" indent="0" algn="ctr" rtl="0">
              <a:lnSpc>
                <a:spcPct val="13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cxnSp>
        <p:nvCxnSpPr>
          <p:cNvPr id="822" name="Google Shape;822;p124"/>
          <p:cNvCxnSpPr/>
          <p:nvPr/>
        </p:nvCxnSpPr>
        <p:spPr>
          <a:xfrm>
            <a:off x="689561" y="160426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823" name="Google Shape;823;p124"/>
          <p:cNvCxnSpPr/>
          <p:nvPr/>
        </p:nvCxnSpPr>
        <p:spPr>
          <a:xfrm>
            <a:off x="689561" y="215066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824" name="Google Shape;824;p124"/>
          <p:cNvCxnSpPr/>
          <p:nvPr/>
        </p:nvCxnSpPr>
        <p:spPr>
          <a:xfrm>
            <a:off x="689561" y="269706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825" name="Google Shape;825;p124"/>
          <p:cNvCxnSpPr/>
          <p:nvPr/>
        </p:nvCxnSpPr>
        <p:spPr>
          <a:xfrm>
            <a:off x="689561" y="3243515"/>
            <a:ext cx="0" cy="276300"/>
          </a:xfrm>
          <a:prstGeom prst="straightConnector1">
            <a:avLst/>
          </a:prstGeom>
          <a:noFill/>
          <a:ln w="19050" cap="flat" cmpd="sng">
            <a:solidFill>
              <a:srgbClr val="EFEFEF"/>
            </a:solidFill>
            <a:prstDash val="solid"/>
            <a:miter lim="800000"/>
            <a:headEnd type="none" w="sm" len="sm"/>
            <a:tailEnd type="none" w="sm" len="sm"/>
          </a:ln>
        </p:spPr>
      </p:cxnSp>
      <p:cxnSp>
        <p:nvCxnSpPr>
          <p:cNvPr id="826" name="Google Shape;826;p124"/>
          <p:cNvCxnSpPr/>
          <p:nvPr/>
        </p:nvCxnSpPr>
        <p:spPr>
          <a:xfrm>
            <a:off x="689561" y="3789915"/>
            <a:ext cx="0" cy="276300"/>
          </a:xfrm>
          <a:prstGeom prst="straightConnector1">
            <a:avLst/>
          </a:prstGeom>
          <a:noFill/>
          <a:ln w="19050" cap="flat" cmpd="sng">
            <a:solidFill>
              <a:srgbClr val="EFEFEF"/>
            </a:solidFill>
            <a:prstDash val="solid"/>
            <a:miter lim="800000"/>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25"/>
          <p:cNvSpPr/>
          <p:nvPr/>
        </p:nvSpPr>
        <p:spPr>
          <a:xfrm>
            <a:off x="1267400" y="3729808"/>
            <a:ext cx="5058000" cy="360900"/>
          </a:xfrm>
          <a:prstGeom prst="rect">
            <a:avLst/>
          </a:prstGeom>
          <a:solidFill>
            <a:srgbClr val="FFF2CC"/>
          </a:solid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000000"/>
              </a:solidFill>
              <a:latin typeface="Meiryo"/>
              <a:ea typeface="Meiryo"/>
              <a:cs typeface="Meiryo"/>
              <a:sym typeface="Meiryo"/>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000000"/>
              </a:solidFill>
              <a:latin typeface="Meiryo"/>
              <a:ea typeface="Meiryo"/>
              <a:cs typeface="Meiryo"/>
              <a:sym typeface="Meiryo"/>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000000"/>
              </a:solidFill>
              <a:latin typeface="Meiryo"/>
              <a:ea typeface="Meiryo"/>
              <a:cs typeface="Meiryo"/>
              <a:sym typeface="Meiryo"/>
            </a:endParaRPr>
          </a:p>
        </p:txBody>
      </p:sp>
      <p:sp>
        <p:nvSpPr>
          <p:cNvPr id="832" name="Google Shape;832;p125"/>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rgbClr val="434343"/>
                </a:solidFill>
              </a:rPr>
              <a:t>Agenda</a:t>
            </a:r>
            <a:endParaRPr sz="1600" b="1">
              <a:solidFill>
                <a:srgbClr val="434343"/>
              </a:solidFill>
            </a:endParaRPr>
          </a:p>
        </p:txBody>
      </p:sp>
      <p:sp>
        <p:nvSpPr>
          <p:cNvPr id="833" name="Google Shape;833;p125"/>
          <p:cNvSpPr txBox="1"/>
          <p:nvPr/>
        </p:nvSpPr>
        <p:spPr>
          <a:xfrm>
            <a:off x="1439363" y="1154644"/>
            <a:ext cx="6216300" cy="3060600"/>
          </a:xfrm>
          <a:prstGeom prst="rect">
            <a:avLst/>
          </a:prstGeom>
          <a:noFill/>
          <a:ln>
            <a:noFill/>
          </a:ln>
        </p:spPr>
        <p:txBody>
          <a:bodyPr spcFirstLastPara="1" wrap="square" lIns="25400" tIns="25400" rIns="25400" bIns="25400" anchor="t" anchorCtr="0">
            <a:noAutofit/>
          </a:bodyPr>
          <a:lstStyle/>
          <a:p>
            <a:pPr marL="279400" marR="0" lvl="0" indent="-228600" algn="l" rtl="0">
              <a:lnSpc>
                <a:spcPct val="115000"/>
              </a:lnSpc>
              <a:spcBef>
                <a:spcPts val="0"/>
              </a:spcBef>
              <a:spcAft>
                <a:spcPts val="0"/>
              </a:spcAft>
              <a:buClr>
                <a:srgbClr val="434343"/>
              </a:buClr>
              <a:buSzPts val="1200"/>
              <a:buAutoNum type="arabicPeriod"/>
            </a:pPr>
            <a:r>
              <a:rPr lang="ja-JP" sz="1400" i="0" u="none" strike="noStrike" cap="none">
                <a:solidFill>
                  <a:srgbClr val="434343"/>
                </a:solidFill>
              </a:rPr>
              <a:t>課題整理と提案方針</a:t>
            </a:r>
            <a:endParaRPr sz="1400" i="0" u="none" strike="noStrike" cap="none">
              <a:solidFill>
                <a:srgbClr val="434343"/>
              </a:solidFill>
            </a:endParaRPr>
          </a:p>
          <a:p>
            <a:pPr marL="279400" marR="0" lvl="0" indent="-228600" algn="l" rtl="0">
              <a:lnSpc>
                <a:spcPct val="115000"/>
              </a:lnSpc>
              <a:spcBef>
                <a:spcPts val="1500"/>
              </a:spcBef>
              <a:spcAft>
                <a:spcPts val="0"/>
              </a:spcAft>
              <a:buClr>
                <a:srgbClr val="434343"/>
              </a:buClr>
              <a:buSzPts val="1200"/>
              <a:buAutoNum type="arabicPeriod"/>
            </a:pPr>
            <a:r>
              <a:rPr lang="ja-JP" sz="1400" i="0" u="none" strike="noStrike" cap="none">
                <a:solidFill>
                  <a:srgbClr val="434343"/>
                </a:solidFill>
              </a:rPr>
              <a:t>提案の軸①「予約システム再構築」の提案内容</a:t>
            </a:r>
            <a:endParaRPr sz="1400" i="0" u="none" strike="noStrike" cap="none">
              <a:solidFill>
                <a:srgbClr val="434343"/>
              </a:solidFill>
            </a:endParaRPr>
          </a:p>
          <a:p>
            <a:pPr marL="279400" marR="0" lvl="0" indent="-228600" algn="l" rtl="0">
              <a:lnSpc>
                <a:spcPct val="115000"/>
              </a:lnSpc>
              <a:spcBef>
                <a:spcPts val="1500"/>
              </a:spcBef>
              <a:spcAft>
                <a:spcPts val="0"/>
              </a:spcAft>
              <a:buClr>
                <a:srgbClr val="434343"/>
              </a:buClr>
              <a:buSzPts val="1200"/>
              <a:buAutoNum type="arabicPeriod"/>
            </a:pPr>
            <a:r>
              <a:rPr lang="ja-JP" sz="1400" i="0" u="none" strike="noStrike" cap="none">
                <a:solidFill>
                  <a:srgbClr val="434343"/>
                </a:solidFill>
              </a:rPr>
              <a:t>スケジュール・開発プロセス</a:t>
            </a:r>
            <a:endParaRPr sz="1400" i="0" u="none" strike="noStrike" cap="none">
              <a:solidFill>
                <a:srgbClr val="434343"/>
              </a:solidFill>
            </a:endParaRPr>
          </a:p>
          <a:p>
            <a:pPr marL="279400" marR="0" lvl="0" indent="-228600" algn="l" rtl="0">
              <a:lnSpc>
                <a:spcPct val="115000"/>
              </a:lnSpc>
              <a:spcBef>
                <a:spcPts val="1500"/>
              </a:spcBef>
              <a:spcAft>
                <a:spcPts val="0"/>
              </a:spcAft>
              <a:buClr>
                <a:srgbClr val="434343"/>
              </a:buClr>
              <a:buSzPts val="1200"/>
              <a:buAutoNum type="arabicPeriod"/>
            </a:pPr>
            <a:r>
              <a:rPr lang="ja-JP" sz="1400" i="0" u="none" strike="noStrike" cap="none">
                <a:solidFill>
                  <a:srgbClr val="434343"/>
                </a:solidFill>
              </a:rPr>
              <a:t>体制</a:t>
            </a:r>
            <a:endParaRPr sz="1400" i="0" u="none" strike="noStrike" cap="none">
              <a:solidFill>
                <a:srgbClr val="434343"/>
              </a:solidFill>
            </a:endParaRPr>
          </a:p>
          <a:p>
            <a:pPr marL="279400" marR="0" lvl="0" indent="-228600" algn="l" rtl="0">
              <a:lnSpc>
                <a:spcPct val="115000"/>
              </a:lnSpc>
              <a:spcBef>
                <a:spcPts val="1500"/>
              </a:spcBef>
              <a:spcAft>
                <a:spcPts val="0"/>
              </a:spcAft>
              <a:buClr>
                <a:srgbClr val="434343"/>
              </a:buClr>
              <a:buSzPts val="1200"/>
              <a:buAutoNum type="arabicPeriod"/>
            </a:pPr>
            <a:r>
              <a:rPr lang="ja-JP" sz="1400" i="0" u="none" strike="noStrike" cap="none">
                <a:solidFill>
                  <a:srgbClr val="434343"/>
                </a:solidFill>
              </a:rPr>
              <a:t>費用・契約</a:t>
            </a:r>
            <a:endParaRPr sz="1400" i="0" u="none" strike="noStrike" cap="none">
              <a:solidFill>
                <a:srgbClr val="434343"/>
              </a:solidFill>
            </a:endParaRPr>
          </a:p>
          <a:p>
            <a:pPr marL="279400" marR="0" lvl="0" indent="-228600" algn="l" rtl="0">
              <a:lnSpc>
                <a:spcPct val="115000"/>
              </a:lnSpc>
              <a:spcBef>
                <a:spcPts val="1500"/>
              </a:spcBef>
              <a:spcAft>
                <a:spcPts val="0"/>
              </a:spcAft>
              <a:buClr>
                <a:srgbClr val="434343"/>
              </a:buClr>
              <a:buSzPts val="1200"/>
              <a:buAutoNum type="arabicPeriod"/>
            </a:pPr>
            <a:r>
              <a:rPr lang="ja-JP" sz="1400" i="0" u="none" strike="noStrike" cap="none">
                <a:solidFill>
                  <a:srgbClr val="434343"/>
                </a:solidFill>
              </a:rPr>
              <a:t>最後に</a:t>
            </a:r>
            <a:endParaRPr sz="1400" i="0" u="none" strike="noStrike" cap="none">
              <a:solidFill>
                <a:srgbClr val="434343"/>
              </a:solidFill>
            </a:endParaRPr>
          </a:p>
          <a:p>
            <a:pPr marL="279400" marR="0" lvl="0" indent="-228600" algn="l" rtl="0">
              <a:lnSpc>
                <a:spcPct val="115000"/>
              </a:lnSpc>
              <a:spcBef>
                <a:spcPts val="1500"/>
              </a:spcBef>
              <a:spcAft>
                <a:spcPts val="1500"/>
              </a:spcAft>
              <a:buClr>
                <a:srgbClr val="434343"/>
              </a:buClr>
              <a:buSzPts val="1200"/>
              <a:buAutoNum type="arabicPeriod"/>
            </a:pPr>
            <a:r>
              <a:rPr lang="ja-JP" sz="1400" i="0" u="none" strike="noStrike" cap="none">
                <a:solidFill>
                  <a:srgbClr val="434343"/>
                </a:solidFill>
              </a:rPr>
              <a:t>Appendix（スクラム開発・</a:t>
            </a:r>
            <a:r>
              <a:rPr lang="ja-JP" sz="1400" b="1" i="0" u="none" strike="noStrike" cap="none">
                <a:solidFill>
                  <a:srgbClr val="434343"/>
                </a:solidFill>
              </a:rPr>
              <a:t>弊社の紹介</a:t>
            </a:r>
            <a:r>
              <a:rPr lang="ja-JP" sz="1400" i="0" u="none" strike="noStrike" cap="none">
                <a:solidFill>
                  <a:srgbClr val="434343"/>
                </a:solidFill>
              </a:rPr>
              <a:t>）</a:t>
            </a:r>
            <a:endParaRPr sz="1400" i="0" u="none" strike="noStrike" cap="none">
              <a:solidFill>
                <a:srgbClr val="43434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26"/>
          <p:cNvSpPr txBox="1"/>
          <p:nvPr/>
        </p:nvSpPr>
        <p:spPr>
          <a:xfrm>
            <a:off x="4615525" y="1093150"/>
            <a:ext cx="4009200" cy="300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1400"/>
              <a:buFont typeface="Arial"/>
              <a:buNone/>
            </a:pPr>
            <a:r>
              <a:rPr lang="ja-JP" sz="2300" b="1" i="0" u="none" strike="noStrike" cap="none">
                <a:solidFill>
                  <a:srgbClr val="FFFFFF"/>
                </a:solidFill>
              </a:rPr>
              <a:t>誰もが価値創造に</a:t>
            </a:r>
            <a:endParaRPr sz="2300" b="1" i="0" u="none" strike="noStrike" cap="none">
              <a:solidFill>
                <a:srgbClr val="FFFFFF"/>
              </a:solidFill>
            </a:endParaRPr>
          </a:p>
          <a:p>
            <a:pPr marL="0" marR="0" lvl="0" indent="0" algn="l" rtl="0">
              <a:lnSpc>
                <a:spcPct val="100000"/>
              </a:lnSpc>
              <a:spcBef>
                <a:spcPts val="0"/>
              </a:spcBef>
              <a:spcAft>
                <a:spcPts val="0"/>
              </a:spcAft>
              <a:buClr>
                <a:srgbClr val="FFFFFF"/>
              </a:buClr>
              <a:buSzPts val="1400"/>
              <a:buFont typeface="Arial"/>
              <a:buNone/>
            </a:pPr>
            <a:r>
              <a:rPr lang="ja-JP" sz="2300" b="1" i="0" u="none" strike="noStrike" cap="none">
                <a:solidFill>
                  <a:srgbClr val="FFFFFF"/>
                </a:solidFill>
              </a:rPr>
              <a:t>夢中になれる世界</a:t>
            </a:r>
            <a:endParaRPr b="1"/>
          </a:p>
        </p:txBody>
      </p:sp>
      <p:sp>
        <p:nvSpPr>
          <p:cNvPr id="839" name="Google Shape;839;p126"/>
          <p:cNvSpPr txBox="1"/>
          <p:nvPr/>
        </p:nvSpPr>
        <p:spPr>
          <a:xfrm>
            <a:off x="4615525" y="3182150"/>
            <a:ext cx="3633000" cy="4191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1000"/>
              <a:buFont typeface="Arial"/>
              <a:buNone/>
            </a:pPr>
            <a:r>
              <a:rPr lang="ja-JP" sz="1300" b="1" i="0" u="none" strike="noStrike" cap="none">
                <a:solidFill>
                  <a:srgbClr val="FFFFFF"/>
                </a:solidFill>
              </a:rPr>
              <a:t>本気で課題に挑む人たちと事業を通して社会に</a:t>
            </a:r>
            <a:endParaRPr sz="800" b="1"/>
          </a:p>
          <a:p>
            <a:pPr marL="0" marR="0" lvl="0" indent="0" algn="l" rtl="0">
              <a:lnSpc>
                <a:spcPct val="100000"/>
              </a:lnSpc>
              <a:spcBef>
                <a:spcPts val="0"/>
              </a:spcBef>
              <a:spcAft>
                <a:spcPts val="0"/>
              </a:spcAft>
              <a:buClr>
                <a:srgbClr val="FFFFFF"/>
              </a:buClr>
              <a:buSzPts val="1000"/>
              <a:buFont typeface="Arial"/>
              <a:buNone/>
            </a:pPr>
            <a:r>
              <a:rPr lang="ja-JP" sz="1300" b="1" i="0" u="none" strike="noStrike" cap="none">
                <a:solidFill>
                  <a:srgbClr val="FFFFFF"/>
                </a:solidFill>
              </a:rPr>
              <a:t>ポジティブなアップデートを仕掛けていくこと</a:t>
            </a:r>
            <a:endParaRPr sz="800" b="1"/>
          </a:p>
        </p:txBody>
      </p:sp>
      <p:sp>
        <p:nvSpPr>
          <p:cNvPr id="840" name="Google Shape;840;p126"/>
          <p:cNvSpPr txBox="1"/>
          <p:nvPr/>
        </p:nvSpPr>
        <p:spPr>
          <a:xfrm>
            <a:off x="4615525" y="1595700"/>
            <a:ext cx="3710100" cy="345600"/>
          </a:xfrm>
          <a:prstGeom prst="rect">
            <a:avLst/>
          </a:prstGeom>
          <a:no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FFFFFF"/>
              </a:buClr>
              <a:buSzPts val="900"/>
              <a:buFont typeface="Arial"/>
              <a:buNone/>
            </a:pPr>
            <a:r>
              <a:rPr lang="ja-JP" sz="900" b="0" i="0" u="none" strike="noStrike" cap="none">
                <a:solidFill>
                  <a:srgbClr val="EFEFEF"/>
                </a:solidFill>
                <a:latin typeface="Arial"/>
                <a:ea typeface="Arial"/>
                <a:cs typeface="Arial"/>
                <a:sym typeface="Arial"/>
              </a:rPr>
              <a:t>Create a world where everyone has the freedom </a:t>
            </a:r>
            <a:endParaRPr sz="900" b="0" i="0" u="none" strike="noStrike" cap="none">
              <a:solidFill>
                <a:srgbClr val="EFEFEF"/>
              </a:solidFill>
              <a:latin typeface="Arial"/>
              <a:ea typeface="Arial"/>
              <a:cs typeface="Arial"/>
              <a:sym typeface="Arial"/>
            </a:endParaRPr>
          </a:p>
          <a:p>
            <a:pPr marL="0" marR="0" lvl="0" indent="0" algn="l" rtl="0">
              <a:lnSpc>
                <a:spcPct val="90000"/>
              </a:lnSpc>
              <a:spcBef>
                <a:spcPts val="0"/>
              </a:spcBef>
              <a:spcAft>
                <a:spcPts val="0"/>
              </a:spcAft>
              <a:buClr>
                <a:srgbClr val="FFFFFF"/>
              </a:buClr>
              <a:buSzPts val="900"/>
              <a:buFont typeface="Arial"/>
              <a:buNone/>
            </a:pPr>
            <a:r>
              <a:rPr lang="ja-JP" sz="900" b="0" i="0" u="none" strike="noStrike" cap="none">
                <a:solidFill>
                  <a:srgbClr val="EFEFEF"/>
                </a:solidFill>
                <a:latin typeface="Arial"/>
                <a:ea typeface="Arial"/>
                <a:cs typeface="Arial"/>
                <a:sym typeface="Arial"/>
              </a:rPr>
              <a:t>to make awesome things that matter.</a:t>
            </a:r>
            <a:endParaRPr sz="500">
              <a:solidFill>
                <a:srgbClr val="EFEFEF"/>
              </a:solidFill>
            </a:endParaRPr>
          </a:p>
        </p:txBody>
      </p:sp>
      <p:sp>
        <p:nvSpPr>
          <p:cNvPr id="841" name="Google Shape;841;p126"/>
          <p:cNvSpPr txBox="1"/>
          <p:nvPr/>
        </p:nvSpPr>
        <p:spPr>
          <a:xfrm>
            <a:off x="4615525" y="3632125"/>
            <a:ext cx="3539400" cy="345600"/>
          </a:xfrm>
          <a:prstGeom prst="rect">
            <a:avLst/>
          </a:prstGeom>
          <a:no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FFFFFF"/>
              </a:buClr>
              <a:buSzPts val="900"/>
              <a:buFont typeface="Arial"/>
              <a:buNone/>
            </a:pPr>
            <a:r>
              <a:rPr lang="ja-JP" sz="900" b="0" i="0" u="none" strike="noStrike" cap="none">
                <a:solidFill>
                  <a:srgbClr val="EFEFEF"/>
                </a:solidFill>
                <a:latin typeface="Arial"/>
                <a:ea typeface="Arial"/>
                <a:cs typeface="Arial"/>
                <a:sym typeface="Arial"/>
              </a:rPr>
              <a:t>Create radical products and businesses with people </a:t>
            </a:r>
            <a:endParaRPr sz="900" b="0" i="0" u="none" strike="noStrike" cap="none">
              <a:solidFill>
                <a:srgbClr val="EFEFEF"/>
              </a:solidFill>
              <a:latin typeface="Arial"/>
              <a:ea typeface="Arial"/>
              <a:cs typeface="Arial"/>
              <a:sym typeface="Arial"/>
            </a:endParaRPr>
          </a:p>
          <a:p>
            <a:pPr marL="0" marR="0" lvl="0" indent="0" algn="l" rtl="0">
              <a:lnSpc>
                <a:spcPct val="90000"/>
              </a:lnSpc>
              <a:spcBef>
                <a:spcPts val="0"/>
              </a:spcBef>
              <a:spcAft>
                <a:spcPts val="0"/>
              </a:spcAft>
              <a:buClr>
                <a:srgbClr val="FFFFFF"/>
              </a:buClr>
              <a:buSzPts val="900"/>
              <a:buFont typeface="Arial"/>
              <a:buNone/>
            </a:pPr>
            <a:r>
              <a:rPr lang="ja-JP" sz="900" b="0" i="0" u="none" strike="noStrike" cap="none">
                <a:solidFill>
                  <a:srgbClr val="EFEFEF"/>
                </a:solidFill>
                <a:latin typeface="Arial"/>
                <a:ea typeface="Arial"/>
                <a:cs typeface="Arial"/>
                <a:sym typeface="Arial"/>
              </a:rPr>
              <a:t>who</a:t>
            </a:r>
            <a:r>
              <a:rPr lang="ja-JP" sz="500">
                <a:solidFill>
                  <a:srgbClr val="EFEFEF"/>
                </a:solidFill>
              </a:rPr>
              <a:t> </a:t>
            </a:r>
            <a:r>
              <a:rPr lang="ja-JP" sz="900" b="0" i="0" u="none" strike="noStrike" cap="none">
                <a:solidFill>
                  <a:srgbClr val="EFEFEF"/>
                </a:solidFill>
                <a:latin typeface="Arial"/>
                <a:ea typeface="Arial"/>
                <a:cs typeface="Arial"/>
                <a:sym typeface="Arial"/>
              </a:rPr>
              <a:t>actually care about what they do.</a:t>
            </a:r>
            <a:endParaRPr sz="500">
              <a:solidFill>
                <a:srgbClr val="EFEFEF"/>
              </a:solidFill>
            </a:endParaRPr>
          </a:p>
        </p:txBody>
      </p:sp>
      <p:sp>
        <p:nvSpPr>
          <p:cNvPr id="842" name="Google Shape;842;p126"/>
          <p:cNvSpPr txBox="1"/>
          <p:nvPr/>
        </p:nvSpPr>
        <p:spPr>
          <a:xfrm>
            <a:off x="856825" y="1777200"/>
            <a:ext cx="3000000" cy="2076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ja-JP" sz="2800" b="1">
                <a:solidFill>
                  <a:srgbClr val="FFFFFF"/>
                </a:solidFill>
              </a:rPr>
              <a:t>MAKE</a:t>
            </a:r>
            <a:endParaRPr sz="2800" b="1">
              <a:solidFill>
                <a:srgbClr val="FFFFFF"/>
              </a:solidFill>
            </a:endParaRPr>
          </a:p>
          <a:p>
            <a:pPr marL="0" lvl="0" indent="0" algn="l" rtl="0">
              <a:lnSpc>
                <a:spcPct val="100000"/>
              </a:lnSpc>
              <a:spcBef>
                <a:spcPts val="0"/>
              </a:spcBef>
              <a:spcAft>
                <a:spcPts val="0"/>
              </a:spcAft>
              <a:buNone/>
            </a:pPr>
            <a:r>
              <a:rPr lang="ja-JP" sz="2800" b="1">
                <a:solidFill>
                  <a:srgbClr val="FFFFFF"/>
                </a:solidFill>
              </a:rPr>
              <a:t>AWESOME</a:t>
            </a:r>
            <a:endParaRPr sz="2800" b="1">
              <a:solidFill>
                <a:srgbClr val="FFFFFF"/>
              </a:solidFill>
            </a:endParaRPr>
          </a:p>
          <a:p>
            <a:pPr marL="0" lvl="0" indent="0" algn="l" rtl="0">
              <a:lnSpc>
                <a:spcPct val="100000"/>
              </a:lnSpc>
              <a:spcBef>
                <a:spcPts val="0"/>
              </a:spcBef>
              <a:spcAft>
                <a:spcPts val="0"/>
              </a:spcAft>
              <a:buNone/>
            </a:pPr>
            <a:r>
              <a:rPr lang="ja-JP" sz="2800" b="1">
                <a:solidFill>
                  <a:srgbClr val="FFFFFF"/>
                </a:solidFill>
              </a:rPr>
              <a:t>THINGS</a:t>
            </a:r>
            <a:endParaRPr sz="2800" b="1">
              <a:solidFill>
                <a:srgbClr val="FFFFFF"/>
              </a:solidFill>
            </a:endParaRPr>
          </a:p>
          <a:p>
            <a:pPr marL="0" lvl="0" indent="0" algn="l" rtl="0">
              <a:lnSpc>
                <a:spcPct val="100000"/>
              </a:lnSpc>
              <a:spcBef>
                <a:spcPts val="0"/>
              </a:spcBef>
              <a:spcAft>
                <a:spcPts val="0"/>
              </a:spcAft>
              <a:buNone/>
            </a:pPr>
            <a:r>
              <a:rPr lang="ja-JP" sz="2800" b="1">
                <a:solidFill>
                  <a:srgbClr val="FFFFFF"/>
                </a:solidFill>
              </a:rPr>
              <a:t>THAT MATTER</a:t>
            </a:r>
            <a:endParaRPr sz="2800" b="1">
              <a:solidFill>
                <a:srgbClr val="FFFFFF"/>
              </a:solidFill>
            </a:endParaRPr>
          </a:p>
        </p:txBody>
      </p:sp>
      <p:pic>
        <p:nvPicPr>
          <p:cNvPr id="843" name="Google Shape;843;p126"/>
          <p:cNvPicPr preferRelativeResize="0"/>
          <p:nvPr/>
        </p:nvPicPr>
        <p:blipFill>
          <a:blip r:embed="rId3">
            <a:alphaModFix/>
          </a:blip>
          <a:stretch>
            <a:fillRect/>
          </a:stretch>
        </p:blipFill>
        <p:spPr>
          <a:xfrm>
            <a:off x="913000" y="1169350"/>
            <a:ext cx="577850" cy="577850"/>
          </a:xfrm>
          <a:prstGeom prst="rect">
            <a:avLst/>
          </a:prstGeom>
          <a:noFill/>
          <a:ln>
            <a:noFill/>
          </a:ln>
        </p:spPr>
      </p:pic>
      <p:sp>
        <p:nvSpPr>
          <p:cNvPr id="844" name="Google Shape;844;p126"/>
          <p:cNvSpPr txBox="1"/>
          <p:nvPr/>
        </p:nvSpPr>
        <p:spPr>
          <a:xfrm>
            <a:off x="4615525" y="640900"/>
            <a:ext cx="1409700" cy="130500"/>
          </a:xfrm>
          <a:prstGeom prst="rect">
            <a:avLst/>
          </a:prstGeom>
          <a:noFill/>
          <a:ln>
            <a:noFill/>
          </a:ln>
        </p:spPr>
        <p:txBody>
          <a:bodyPr spcFirstLastPara="1" wrap="square" lIns="19050" tIns="19050" rIns="19050" bIns="19050" anchor="ctr" anchorCtr="0">
            <a:noAutofit/>
          </a:bodyPr>
          <a:lstStyle/>
          <a:p>
            <a:pPr marL="0" lvl="0" indent="0" algn="l" rtl="0">
              <a:lnSpc>
                <a:spcPct val="115000"/>
              </a:lnSpc>
              <a:spcBef>
                <a:spcPts val="0"/>
              </a:spcBef>
              <a:spcAft>
                <a:spcPts val="0"/>
              </a:spcAft>
              <a:buClr>
                <a:schemeClr val="dk1"/>
              </a:buClr>
              <a:buSzPts val="1100"/>
              <a:buFont typeface="Arial"/>
              <a:buNone/>
            </a:pPr>
            <a:r>
              <a:rPr lang="ja-JP">
                <a:solidFill>
                  <a:srgbClr val="FAD6E9"/>
                </a:solidFill>
              </a:rPr>
              <a:t>Our Vision</a:t>
            </a:r>
            <a:endParaRPr>
              <a:solidFill>
                <a:srgbClr val="FAD6E9"/>
              </a:solidFill>
            </a:endParaRPr>
          </a:p>
          <a:p>
            <a:pPr marL="0" marR="0" lvl="0" indent="0" algn="l" rtl="0">
              <a:lnSpc>
                <a:spcPct val="90000"/>
              </a:lnSpc>
              <a:spcBef>
                <a:spcPts val="0"/>
              </a:spcBef>
              <a:spcAft>
                <a:spcPts val="0"/>
              </a:spcAft>
              <a:buClr>
                <a:srgbClr val="FFFFFF"/>
              </a:buClr>
              <a:buSzPts val="900"/>
              <a:buFont typeface="Arial"/>
              <a:buNone/>
            </a:pPr>
            <a:endParaRPr sz="100">
              <a:solidFill>
                <a:srgbClr val="EFEFEF"/>
              </a:solidFill>
            </a:endParaRPr>
          </a:p>
        </p:txBody>
      </p:sp>
      <p:sp>
        <p:nvSpPr>
          <p:cNvPr id="845" name="Google Shape;845;p126"/>
          <p:cNvSpPr txBox="1"/>
          <p:nvPr/>
        </p:nvSpPr>
        <p:spPr>
          <a:xfrm>
            <a:off x="4538425" y="1865100"/>
            <a:ext cx="3710100" cy="741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ja-JP" sz="700">
                <a:solidFill>
                  <a:srgbClr val="FFFFFF"/>
                </a:solidFill>
              </a:rPr>
              <a:t>社名に含まれる“Sun”はまさに「太陽」。地球上のすべての生命を育むインフラです。</a:t>
            </a:r>
            <a:endParaRPr sz="700">
              <a:solidFill>
                <a:srgbClr val="FFFFFF"/>
              </a:solidFill>
            </a:endParaRPr>
          </a:p>
          <a:p>
            <a:pPr marL="0" lvl="0" indent="0" algn="just" rtl="0">
              <a:lnSpc>
                <a:spcPct val="115000"/>
              </a:lnSpc>
              <a:spcBef>
                <a:spcPts val="0"/>
              </a:spcBef>
              <a:spcAft>
                <a:spcPts val="0"/>
              </a:spcAft>
              <a:buNone/>
            </a:pPr>
            <a:r>
              <a:rPr lang="ja-JP" sz="700">
                <a:solidFill>
                  <a:srgbClr val="FFFFFF"/>
                </a:solidFill>
              </a:rPr>
              <a:t>革新的なサービスや、新しいイノベーターの「種」を、私たちの光で照らし、それらを育む最強のインフラになることを目指しています。Sun*が価値創造をするためのインフラとなることで、全人類が生まれた時から持っているクリエイティブへの情熱を呼び起こし「誰もが価値創造に夢中になれる世界」を実現させます。</a:t>
            </a:r>
            <a:endParaRPr sz="700">
              <a:solidFill>
                <a:srgbClr val="FFFFFF"/>
              </a:solidFill>
            </a:endParaRPr>
          </a:p>
        </p:txBody>
      </p:sp>
      <p:sp>
        <p:nvSpPr>
          <p:cNvPr id="846" name="Google Shape;846;p126"/>
          <p:cNvSpPr txBox="1"/>
          <p:nvPr/>
        </p:nvSpPr>
        <p:spPr>
          <a:xfrm>
            <a:off x="4615525" y="2963425"/>
            <a:ext cx="1409700" cy="130500"/>
          </a:xfrm>
          <a:prstGeom prst="rect">
            <a:avLst/>
          </a:prstGeom>
          <a:noFill/>
          <a:ln>
            <a:noFill/>
          </a:ln>
        </p:spPr>
        <p:txBody>
          <a:bodyPr spcFirstLastPara="1" wrap="square" lIns="19050" tIns="19050" rIns="19050" bIns="19050" anchor="ctr" anchorCtr="0">
            <a:noAutofit/>
          </a:bodyPr>
          <a:lstStyle/>
          <a:p>
            <a:pPr marL="0" lvl="0" indent="0" algn="l" rtl="0">
              <a:lnSpc>
                <a:spcPct val="115000"/>
              </a:lnSpc>
              <a:spcBef>
                <a:spcPts val="0"/>
              </a:spcBef>
              <a:spcAft>
                <a:spcPts val="0"/>
              </a:spcAft>
              <a:buClr>
                <a:schemeClr val="dk1"/>
              </a:buClr>
              <a:buSzPts val="1100"/>
              <a:buFont typeface="Arial"/>
              <a:buNone/>
            </a:pPr>
            <a:r>
              <a:rPr lang="ja-JP">
                <a:solidFill>
                  <a:srgbClr val="FAD6E9"/>
                </a:solidFill>
              </a:rPr>
              <a:t>Our Mission</a:t>
            </a:r>
            <a:endParaRPr sz="100">
              <a:solidFill>
                <a:srgbClr val="EFEFEF"/>
              </a:solidFill>
            </a:endParaRPr>
          </a:p>
        </p:txBody>
      </p:sp>
      <p:sp>
        <p:nvSpPr>
          <p:cNvPr id="847" name="Google Shape;847;p126"/>
          <p:cNvSpPr txBox="1"/>
          <p:nvPr/>
        </p:nvSpPr>
        <p:spPr>
          <a:xfrm>
            <a:off x="4538425" y="3932400"/>
            <a:ext cx="3710100" cy="741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ja-JP" sz="700">
                <a:solidFill>
                  <a:srgbClr val="FFFFFF"/>
                </a:solidFill>
              </a:rPr>
              <a:t>“＊(Asterisk)”は、多くのプログラミング言語で掛け算を表す記号です。</a:t>
            </a:r>
            <a:endParaRPr sz="700">
              <a:solidFill>
                <a:srgbClr val="FFFFFF"/>
              </a:solidFill>
            </a:endParaRPr>
          </a:p>
          <a:p>
            <a:pPr marL="0" lvl="0" indent="0" algn="just" rtl="0">
              <a:lnSpc>
                <a:spcPct val="115000"/>
              </a:lnSpc>
              <a:spcBef>
                <a:spcPts val="0"/>
              </a:spcBef>
              <a:spcAft>
                <a:spcPts val="0"/>
              </a:spcAft>
              <a:buNone/>
            </a:pPr>
            <a:r>
              <a:rPr lang="ja-JP" sz="700">
                <a:solidFill>
                  <a:srgbClr val="FFFFFF"/>
                </a:solidFill>
              </a:rPr>
              <a:t>スタートアップや大企業の垣根を超え、価値創造に最適なチームを編成し、本気で社会課題に挑むヒト・モノ・コトとのコラボレーションを通じて、様々な産業のデジタライゼーションを促進することで、社会にポジティブなアップデートを仕掛けていきます。</a:t>
            </a:r>
            <a:endParaRPr sz="700">
              <a:solidFill>
                <a:srgbClr val="FFFFFF"/>
              </a:solidFill>
            </a:endParaRPr>
          </a:p>
          <a:p>
            <a:pPr marL="0" lvl="0" indent="0" algn="just" rtl="0">
              <a:lnSpc>
                <a:spcPct val="115000"/>
              </a:lnSpc>
              <a:spcBef>
                <a:spcPts val="0"/>
              </a:spcBef>
              <a:spcAft>
                <a:spcPts val="0"/>
              </a:spcAft>
              <a:buNone/>
            </a:pPr>
            <a:endParaRPr sz="7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pic>
        <p:nvPicPr>
          <p:cNvPr id="852" name="Google Shape;852;p127" descr="イメージ"/>
          <p:cNvPicPr preferRelativeResize="0"/>
          <p:nvPr/>
        </p:nvPicPr>
        <p:blipFill rotWithShape="1">
          <a:blip r:embed="rId3">
            <a:alphaModFix/>
          </a:blip>
          <a:srcRect b="9189"/>
          <a:stretch/>
        </p:blipFill>
        <p:spPr>
          <a:xfrm>
            <a:off x="0" y="2923924"/>
            <a:ext cx="9143999" cy="1790550"/>
          </a:xfrm>
          <a:prstGeom prst="rect">
            <a:avLst/>
          </a:prstGeom>
          <a:noFill/>
          <a:ln>
            <a:noFill/>
          </a:ln>
        </p:spPr>
      </p:pic>
      <p:sp>
        <p:nvSpPr>
          <p:cNvPr id="853" name="Google Shape;853;p127"/>
          <p:cNvSpPr/>
          <p:nvPr/>
        </p:nvSpPr>
        <p:spPr>
          <a:xfrm>
            <a:off x="8075289" y="1943115"/>
            <a:ext cx="171000" cy="171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Arial"/>
              <a:buNone/>
            </a:pPr>
            <a:endParaRPr sz="1200" b="0" i="0" u="none" strike="noStrike" cap="none">
              <a:solidFill>
                <a:srgbClr val="FFFFFF"/>
              </a:solidFill>
              <a:latin typeface="Arial"/>
              <a:ea typeface="Arial"/>
              <a:cs typeface="Arial"/>
              <a:sym typeface="Arial"/>
            </a:endParaRPr>
          </a:p>
        </p:txBody>
      </p:sp>
      <p:graphicFrame>
        <p:nvGraphicFramePr>
          <p:cNvPr id="854" name="Google Shape;854;p127"/>
          <p:cNvGraphicFramePr/>
          <p:nvPr/>
        </p:nvGraphicFramePr>
        <p:xfrm>
          <a:off x="279050" y="844488"/>
          <a:ext cx="3305525" cy="2449925"/>
        </p:xfrm>
        <a:graphic>
          <a:graphicData uri="http://schemas.openxmlformats.org/drawingml/2006/table">
            <a:tbl>
              <a:tblPr>
                <a:noFill/>
                <a:tableStyleId>{7312A268-9EC6-470B-B6AD-4A9958943001}</a:tableStyleId>
              </a:tblPr>
              <a:tblGrid>
                <a:gridCol w="835450">
                  <a:extLst>
                    <a:ext uri="{9D8B030D-6E8A-4147-A177-3AD203B41FA5}">
                      <a16:colId xmlns:a16="http://schemas.microsoft.com/office/drawing/2014/main" val="20000"/>
                    </a:ext>
                  </a:extLst>
                </a:gridCol>
                <a:gridCol w="2470075">
                  <a:extLst>
                    <a:ext uri="{9D8B030D-6E8A-4147-A177-3AD203B41FA5}">
                      <a16:colId xmlns:a16="http://schemas.microsoft.com/office/drawing/2014/main" val="20001"/>
                    </a:ext>
                  </a:extLst>
                </a:gridCol>
              </a:tblGrid>
              <a:tr h="476350">
                <a:tc>
                  <a:txBody>
                    <a:bodyPr/>
                    <a:lstStyle/>
                    <a:p>
                      <a:pPr marL="0" lvl="0" indent="0" algn="l" rtl="0">
                        <a:lnSpc>
                          <a:spcPct val="115000"/>
                        </a:lnSpc>
                        <a:spcBef>
                          <a:spcPts val="0"/>
                        </a:spcBef>
                        <a:spcAft>
                          <a:spcPts val="0"/>
                        </a:spcAft>
                        <a:buNone/>
                      </a:pPr>
                      <a:r>
                        <a:rPr lang="ja-JP" sz="900">
                          <a:solidFill>
                            <a:srgbClr val="2E2B2B"/>
                          </a:solidFill>
                        </a:rPr>
                        <a:t>社名</a:t>
                      </a:r>
                      <a:endParaRPr sz="900">
                        <a:solidFill>
                          <a:srgbClr val="2E2B2B"/>
                        </a:solidFill>
                      </a:endParaRPr>
                    </a:p>
                  </a:txBody>
                  <a:tcPr marL="76200" marR="76200" marT="76200" marB="762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dot"/>
                      <a:round/>
                      <a:headEnd type="none" w="sm" len="sm"/>
                      <a:tailEnd type="none" w="sm" len="sm"/>
                    </a:lnB>
                    <a:solidFill>
                      <a:srgbClr val="FFFFFF"/>
                    </a:solidFill>
                  </a:tcPr>
                </a:tc>
                <a:tc>
                  <a:txBody>
                    <a:bodyPr/>
                    <a:lstStyle/>
                    <a:p>
                      <a:pPr marL="0" lvl="0" indent="0" algn="r" rtl="0">
                        <a:lnSpc>
                          <a:spcPct val="100000"/>
                        </a:lnSpc>
                        <a:spcBef>
                          <a:spcPts val="0"/>
                        </a:spcBef>
                        <a:spcAft>
                          <a:spcPts val="0"/>
                        </a:spcAft>
                        <a:buNone/>
                      </a:pPr>
                      <a:r>
                        <a:rPr lang="ja-JP" sz="900">
                          <a:solidFill>
                            <a:srgbClr val="2E2B2B"/>
                          </a:solidFill>
                        </a:rPr>
                        <a:t>株式会社Sun Asterisk（英語社名 Sun* Inc.）</a:t>
                      </a:r>
                      <a:endParaRPr sz="900">
                        <a:solidFill>
                          <a:srgbClr val="2E2B2B"/>
                        </a:solidFill>
                      </a:endParaRPr>
                    </a:p>
                  </a:txBody>
                  <a:tcPr marL="76200" marR="76200" marT="76200" marB="762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dot"/>
                      <a:round/>
                      <a:headEnd type="none" w="sm" len="sm"/>
                      <a:tailEnd type="none" w="sm" len="sm"/>
                    </a:lnB>
                    <a:solidFill>
                      <a:srgbClr val="FFFFFF"/>
                    </a:solidFill>
                  </a:tcPr>
                </a:tc>
                <a:extLst>
                  <a:ext uri="{0D108BD9-81ED-4DB2-BD59-A6C34878D82A}">
                    <a16:rowId xmlns:a16="http://schemas.microsoft.com/office/drawing/2014/main" val="10000"/>
                  </a:ext>
                </a:extLst>
              </a:tr>
              <a:tr h="408325">
                <a:tc>
                  <a:txBody>
                    <a:bodyPr/>
                    <a:lstStyle/>
                    <a:p>
                      <a:pPr marL="0" lvl="0" indent="0" algn="l" rtl="0">
                        <a:lnSpc>
                          <a:spcPct val="115000"/>
                        </a:lnSpc>
                        <a:spcBef>
                          <a:spcPts val="0"/>
                        </a:spcBef>
                        <a:spcAft>
                          <a:spcPts val="0"/>
                        </a:spcAft>
                        <a:buNone/>
                      </a:pPr>
                      <a:r>
                        <a:rPr lang="ja-JP" sz="900">
                          <a:solidFill>
                            <a:srgbClr val="2E2B2B"/>
                          </a:solidFill>
                        </a:rPr>
                        <a:t>設立日</a:t>
                      </a:r>
                      <a:endParaRPr sz="900">
                        <a:solidFill>
                          <a:srgbClr val="2E2B2B"/>
                        </a:solidFill>
                      </a:endParaRPr>
                    </a:p>
                  </a:txBody>
                  <a:tcPr marL="76200" marR="76200" marT="76200" marB="762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99999"/>
                      </a:solidFill>
                      <a:prstDash val="dot"/>
                      <a:round/>
                      <a:headEnd type="none" w="sm" len="sm"/>
                      <a:tailEnd type="none" w="sm" len="sm"/>
                    </a:lnT>
                    <a:lnB w="9525" cap="flat" cmpd="sng">
                      <a:solidFill>
                        <a:srgbClr val="999999"/>
                      </a:solidFill>
                      <a:prstDash val="dot"/>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ja-JP" sz="900">
                          <a:solidFill>
                            <a:srgbClr val="2E2B2B"/>
                          </a:solidFill>
                        </a:rPr>
                        <a:t>2013年3月1日</a:t>
                      </a:r>
                      <a:endParaRPr sz="900">
                        <a:solidFill>
                          <a:srgbClr val="2E2B2B"/>
                        </a:solidFill>
                      </a:endParaRPr>
                    </a:p>
                  </a:txBody>
                  <a:tcPr marL="76200" marR="76200" marT="76200" marB="762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99999"/>
                      </a:solidFill>
                      <a:prstDash val="dot"/>
                      <a:round/>
                      <a:headEnd type="none" w="sm" len="sm"/>
                      <a:tailEnd type="none" w="sm" len="sm"/>
                    </a:lnT>
                    <a:lnB w="9525" cap="flat" cmpd="sng">
                      <a:solidFill>
                        <a:srgbClr val="999999"/>
                      </a:solidFill>
                      <a:prstDash val="dot"/>
                      <a:round/>
                      <a:headEnd type="none" w="sm" len="sm"/>
                      <a:tailEnd type="none" w="sm" len="sm"/>
                    </a:lnB>
                    <a:solidFill>
                      <a:srgbClr val="FFFFFF"/>
                    </a:solidFill>
                  </a:tcPr>
                </a:tc>
                <a:extLst>
                  <a:ext uri="{0D108BD9-81ED-4DB2-BD59-A6C34878D82A}">
                    <a16:rowId xmlns:a16="http://schemas.microsoft.com/office/drawing/2014/main" val="10001"/>
                  </a:ext>
                </a:extLst>
              </a:tr>
              <a:tr h="459375">
                <a:tc>
                  <a:txBody>
                    <a:bodyPr/>
                    <a:lstStyle/>
                    <a:p>
                      <a:pPr marL="0" lvl="0" indent="0" algn="l" rtl="0">
                        <a:lnSpc>
                          <a:spcPct val="115000"/>
                        </a:lnSpc>
                        <a:spcBef>
                          <a:spcPts val="0"/>
                        </a:spcBef>
                        <a:spcAft>
                          <a:spcPts val="0"/>
                        </a:spcAft>
                        <a:buNone/>
                      </a:pPr>
                      <a:r>
                        <a:rPr lang="ja-JP" sz="900">
                          <a:solidFill>
                            <a:srgbClr val="2E2B2B"/>
                          </a:solidFill>
                        </a:rPr>
                        <a:t>従業員数</a:t>
                      </a:r>
                      <a:endParaRPr sz="900">
                        <a:solidFill>
                          <a:srgbClr val="2E2B2B"/>
                        </a:solidFill>
                      </a:endParaRPr>
                    </a:p>
                  </a:txBody>
                  <a:tcPr marL="76200" marR="76200" marT="76200" marB="76200" anchor="ctr">
                    <a:lnL w="9525" cap="flat" cmpd="sng">
                      <a:solidFill>
                        <a:srgbClr val="FFFFFF"/>
                      </a:solidFill>
                      <a:prstDash val="dot"/>
                      <a:round/>
                      <a:headEnd type="none" w="sm" len="sm"/>
                      <a:tailEnd type="none" w="sm" len="sm"/>
                    </a:lnL>
                    <a:lnR w="9525" cap="flat" cmpd="sng">
                      <a:solidFill>
                        <a:srgbClr val="FFFFFF"/>
                      </a:solidFill>
                      <a:prstDash val="dot"/>
                      <a:round/>
                      <a:headEnd type="none" w="sm" len="sm"/>
                      <a:tailEnd type="none" w="sm" len="sm"/>
                    </a:lnR>
                    <a:lnT w="9525" cap="flat" cmpd="sng">
                      <a:solidFill>
                        <a:srgbClr val="999999"/>
                      </a:solidFill>
                      <a:prstDash val="dot"/>
                      <a:round/>
                      <a:headEnd type="none" w="sm" len="sm"/>
                      <a:tailEnd type="none" w="sm" len="sm"/>
                    </a:lnT>
                    <a:lnB w="9525" cap="flat" cmpd="sng">
                      <a:solidFill>
                        <a:srgbClr val="999999"/>
                      </a:solidFill>
                      <a:prstDash val="dot"/>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ja-JP" sz="900">
                          <a:solidFill>
                            <a:srgbClr val="2E2B2B"/>
                          </a:solidFill>
                        </a:rPr>
                        <a:t>約1,500名（グループ全体）</a:t>
                      </a:r>
                      <a:endParaRPr sz="900">
                        <a:solidFill>
                          <a:srgbClr val="2E2B2B"/>
                        </a:solidFill>
                      </a:endParaRPr>
                    </a:p>
                  </a:txBody>
                  <a:tcPr marL="76200" marR="76200" marT="76200" marB="76200" anchor="ctr">
                    <a:lnL w="9525" cap="flat" cmpd="sng">
                      <a:solidFill>
                        <a:srgbClr val="FFFFFF"/>
                      </a:solidFill>
                      <a:prstDash val="dot"/>
                      <a:round/>
                      <a:headEnd type="none" w="sm" len="sm"/>
                      <a:tailEnd type="none" w="sm" len="sm"/>
                    </a:lnL>
                    <a:lnR w="9525" cap="flat" cmpd="sng">
                      <a:solidFill>
                        <a:srgbClr val="FFFFFF"/>
                      </a:solidFill>
                      <a:prstDash val="dot"/>
                      <a:round/>
                      <a:headEnd type="none" w="sm" len="sm"/>
                      <a:tailEnd type="none" w="sm" len="sm"/>
                    </a:lnR>
                    <a:lnT w="9525" cap="flat" cmpd="sng">
                      <a:solidFill>
                        <a:srgbClr val="999999"/>
                      </a:solidFill>
                      <a:prstDash val="dot"/>
                      <a:round/>
                      <a:headEnd type="none" w="sm" len="sm"/>
                      <a:tailEnd type="none" w="sm" len="sm"/>
                    </a:lnT>
                    <a:lnB w="9525" cap="flat" cmpd="sng">
                      <a:solidFill>
                        <a:srgbClr val="999999"/>
                      </a:solidFill>
                      <a:prstDash val="dot"/>
                      <a:round/>
                      <a:headEnd type="none" w="sm" len="sm"/>
                      <a:tailEnd type="none" w="sm" len="sm"/>
                    </a:lnB>
                    <a:solidFill>
                      <a:srgbClr val="FFFFFF"/>
                    </a:solidFill>
                  </a:tcPr>
                </a:tc>
                <a:extLst>
                  <a:ext uri="{0D108BD9-81ED-4DB2-BD59-A6C34878D82A}">
                    <a16:rowId xmlns:a16="http://schemas.microsoft.com/office/drawing/2014/main" val="10002"/>
                  </a:ext>
                </a:extLst>
              </a:tr>
              <a:tr h="368625">
                <a:tc>
                  <a:txBody>
                    <a:bodyPr/>
                    <a:lstStyle/>
                    <a:p>
                      <a:pPr marL="0" lvl="0" indent="0" algn="l" rtl="0">
                        <a:lnSpc>
                          <a:spcPct val="115000"/>
                        </a:lnSpc>
                        <a:spcBef>
                          <a:spcPts val="0"/>
                        </a:spcBef>
                        <a:spcAft>
                          <a:spcPts val="0"/>
                        </a:spcAft>
                        <a:buNone/>
                      </a:pPr>
                      <a:r>
                        <a:rPr lang="ja-JP" sz="900">
                          <a:solidFill>
                            <a:srgbClr val="2E2B2B"/>
                          </a:solidFill>
                        </a:rPr>
                        <a:t>資本金</a:t>
                      </a:r>
                      <a:endParaRPr sz="900">
                        <a:solidFill>
                          <a:srgbClr val="2E2B2B"/>
                        </a:solidFill>
                      </a:endParaRPr>
                    </a:p>
                  </a:txBody>
                  <a:tcPr marL="76200" marR="76200" marT="76200" marB="762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99999"/>
                      </a:solidFill>
                      <a:prstDash val="dot"/>
                      <a:round/>
                      <a:headEnd type="none" w="sm" len="sm"/>
                      <a:tailEnd type="none" w="sm" len="sm"/>
                    </a:lnT>
                    <a:lnB w="9525" cap="flat" cmpd="sng">
                      <a:solidFill>
                        <a:srgbClr val="999999"/>
                      </a:solidFill>
                      <a:prstDash val="dot"/>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ja-JP" sz="900">
                          <a:solidFill>
                            <a:srgbClr val="2E2B2B"/>
                          </a:solidFill>
                        </a:rPr>
                        <a:t>33億2192万円 (資本準備金含む)</a:t>
                      </a:r>
                      <a:endParaRPr sz="900">
                        <a:solidFill>
                          <a:srgbClr val="2E2B2B"/>
                        </a:solidFill>
                      </a:endParaRPr>
                    </a:p>
                  </a:txBody>
                  <a:tcPr marL="76200" marR="76200" marT="76200" marB="762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99999"/>
                      </a:solidFill>
                      <a:prstDash val="dot"/>
                      <a:round/>
                      <a:headEnd type="none" w="sm" len="sm"/>
                      <a:tailEnd type="none" w="sm" len="sm"/>
                    </a:lnT>
                    <a:lnB w="9525" cap="flat" cmpd="sng">
                      <a:solidFill>
                        <a:srgbClr val="999999"/>
                      </a:solidFill>
                      <a:prstDash val="dot"/>
                      <a:round/>
                      <a:headEnd type="none" w="sm" len="sm"/>
                      <a:tailEnd type="none" w="sm" len="sm"/>
                    </a:lnB>
                    <a:solidFill>
                      <a:srgbClr val="FFFFFF"/>
                    </a:solidFill>
                  </a:tcPr>
                </a:tc>
                <a:extLst>
                  <a:ext uri="{0D108BD9-81ED-4DB2-BD59-A6C34878D82A}">
                    <a16:rowId xmlns:a16="http://schemas.microsoft.com/office/drawing/2014/main" val="10003"/>
                  </a:ext>
                </a:extLst>
              </a:tr>
              <a:tr h="368625">
                <a:tc>
                  <a:txBody>
                    <a:bodyPr/>
                    <a:lstStyle/>
                    <a:p>
                      <a:pPr marL="0" lvl="0" indent="0" algn="l" rtl="0">
                        <a:lnSpc>
                          <a:spcPct val="115000"/>
                        </a:lnSpc>
                        <a:spcBef>
                          <a:spcPts val="0"/>
                        </a:spcBef>
                        <a:spcAft>
                          <a:spcPts val="0"/>
                        </a:spcAft>
                        <a:buNone/>
                      </a:pPr>
                      <a:r>
                        <a:rPr lang="ja-JP" sz="900">
                          <a:solidFill>
                            <a:srgbClr val="2E2B2B"/>
                          </a:solidFill>
                        </a:rPr>
                        <a:t>本社所在地</a:t>
                      </a:r>
                      <a:endParaRPr sz="900">
                        <a:solidFill>
                          <a:srgbClr val="2E2B2B"/>
                        </a:solidFill>
                      </a:endParaRPr>
                    </a:p>
                  </a:txBody>
                  <a:tcPr marL="76200" marR="76200" marT="76200" marB="76200" anchor="ctr">
                    <a:lnL w="9525" cap="flat" cmpd="sng">
                      <a:solidFill>
                        <a:srgbClr val="FFFFFF"/>
                      </a:solidFill>
                      <a:prstDash val="dot"/>
                      <a:round/>
                      <a:headEnd type="none" w="sm" len="sm"/>
                      <a:tailEnd type="none" w="sm" len="sm"/>
                    </a:lnL>
                    <a:lnR w="9525" cap="flat" cmpd="sng">
                      <a:solidFill>
                        <a:srgbClr val="FFFFFF"/>
                      </a:solidFill>
                      <a:prstDash val="dot"/>
                      <a:round/>
                      <a:headEnd type="none" w="sm" len="sm"/>
                      <a:tailEnd type="none" w="sm" len="sm"/>
                    </a:lnR>
                    <a:lnT w="9525" cap="flat" cmpd="sng">
                      <a:solidFill>
                        <a:srgbClr val="999999"/>
                      </a:solidFill>
                      <a:prstDash val="dot"/>
                      <a:round/>
                      <a:headEnd type="none" w="sm" len="sm"/>
                      <a:tailEnd type="none" w="sm" len="sm"/>
                    </a:lnT>
                    <a:lnB w="9525" cap="flat" cmpd="sng">
                      <a:solidFill>
                        <a:srgbClr val="999999"/>
                      </a:solidFill>
                      <a:prstDash val="dot"/>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ja-JP" sz="900">
                          <a:solidFill>
                            <a:srgbClr val="2E2B2B"/>
                          </a:solidFill>
                        </a:rPr>
                        <a:t>東京都千代田区神田紺屋町</a:t>
                      </a:r>
                      <a:endParaRPr sz="900">
                        <a:solidFill>
                          <a:srgbClr val="2E2B2B"/>
                        </a:solidFill>
                      </a:endParaRPr>
                    </a:p>
                  </a:txBody>
                  <a:tcPr marL="76200" marR="76200" marT="76200" marB="76200" anchor="ctr">
                    <a:lnL w="9525" cap="flat" cmpd="sng">
                      <a:solidFill>
                        <a:srgbClr val="FFFFFF"/>
                      </a:solidFill>
                      <a:prstDash val="dot"/>
                      <a:round/>
                      <a:headEnd type="none" w="sm" len="sm"/>
                      <a:tailEnd type="none" w="sm" len="sm"/>
                    </a:lnL>
                    <a:lnR w="9525" cap="flat" cmpd="sng">
                      <a:solidFill>
                        <a:srgbClr val="FFFFFF"/>
                      </a:solidFill>
                      <a:prstDash val="dot"/>
                      <a:round/>
                      <a:headEnd type="none" w="sm" len="sm"/>
                      <a:tailEnd type="none" w="sm" len="sm"/>
                    </a:lnR>
                    <a:lnT w="9525" cap="flat" cmpd="sng">
                      <a:solidFill>
                        <a:srgbClr val="999999"/>
                      </a:solidFill>
                      <a:prstDash val="dot"/>
                      <a:round/>
                      <a:headEnd type="none" w="sm" len="sm"/>
                      <a:tailEnd type="none" w="sm" len="sm"/>
                    </a:lnT>
                    <a:lnB w="9525" cap="flat" cmpd="sng">
                      <a:solidFill>
                        <a:srgbClr val="999999"/>
                      </a:solidFill>
                      <a:prstDash val="dot"/>
                      <a:round/>
                      <a:headEnd type="none" w="sm" len="sm"/>
                      <a:tailEnd type="none" w="sm" len="sm"/>
                    </a:lnB>
                    <a:solidFill>
                      <a:srgbClr val="FFFFFF"/>
                    </a:solidFill>
                  </a:tcPr>
                </a:tc>
                <a:extLst>
                  <a:ext uri="{0D108BD9-81ED-4DB2-BD59-A6C34878D82A}">
                    <a16:rowId xmlns:a16="http://schemas.microsoft.com/office/drawing/2014/main" val="10004"/>
                  </a:ext>
                </a:extLst>
              </a:tr>
              <a:tr h="368625">
                <a:tc>
                  <a:txBody>
                    <a:bodyPr/>
                    <a:lstStyle/>
                    <a:p>
                      <a:pPr marL="0" lvl="0" indent="0" algn="l" rtl="0">
                        <a:lnSpc>
                          <a:spcPct val="115000"/>
                        </a:lnSpc>
                        <a:spcBef>
                          <a:spcPts val="0"/>
                        </a:spcBef>
                        <a:spcAft>
                          <a:spcPts val="0"/>
                        </a:spcAft>
                        <a:buNone/>
                      </a:pPr>
                      <a:r>
                        <a:rPr lang="ja-JP" sz="900">
                          <a:solidFill>
                            <a:srgbClr val="2E2B2B"/>
                          </a:solidFill>
                        </a:rPr>
                        <a:t>事業内容</a:t>
                      </a:r>
                      <a:endParaRPr sz="900">
                        <a:solidFill>
                          <a:srgbClr val="2E2B2B"/>
                        </a:solidFill>
                      </a:endParaRPr>
                    </a:p>
                  </a:txBody>
                  <a:tcPr marL="76200" marR="76200" marT="76200" marB="762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99999"/>
                      </a:solidFill>
                      <a:prstDash val="dot"/>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ja-JP" sz="900">
                          <a:solidFill>
                            <a:srgbClr val="2E2B2B"/>
                          </a:solidFill>
                        </a:rPr>
                        <a:t>デジタル・クリエイティブスタジオ事業</a:t>
                      </a:r>
                      <a:endParaRPr sz="900">
                        <a:solidFill>
                          <a:srgbClr val="2E2B2B"/>
                        </a:solidFill>
                      </a:endParaRPr>
                    </a:p>
                  </a:txBody>
                  <a:tcPr marL="76200" marR="76200" marT="76200" marB="762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99999"/>
                      </a:solidFill>
                      <a:prstDash val="dot"/>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855" name="Google Shape;855;p127"/>
          <p:cNvSpPr txBox="1"/>
          <p:nvPr/>
        </p:nvSpPr>
        <p:spPr>
          <a:xfrm>
            <a:off x="5445680" y="844499"/>
            <a:ext cx="2063400" cy="269400"/>
          </a:xfrm>
          <a:prstGeom prst="rect">
            <a:avLst/>
          </a:prstGeom>
          <a:noFill/>
          <a:ln>
            <a:noFill/>
          </a:ln>
        </p:spPr>
        <p:txBody>
          <a:bodyPr spcFirstLastPara="1" wrap="square" lIns="19050" tIns="19050" rIns="19050" bIns="19050" anchor="ctr" anchorCtr="0">
            <a:spAutoFit/>
          </a:bodyPr>
          <a:lstStyle/>
          <a:p>
            <a:pPr marL="0" marR="0" lvl="0" indent="0" algn="l" rtl="0">
              <a:lnSpc>
                <a:spcPct val="134146"/>
              </a:lnSpc>
              <a:spcBef>
                <a:spcPts val="0"/>
              </a:spcBef>
              <a:spcAft>
                <a:spcPts val="0"/>
              </a:spcAft>
              <a:buClr>
                <a:srgbClr val="FF2200"/>
              </a:buClr>
              <a:buSzPts val="1500"/>
              <a:buFont typeface="Arial"/>
              <a:buNone/>
            </a:pPr>
            <a:r>
              <a:rPr lang="ja-JP" sz="1500" b="0" i="0" u="none" strike="noStrike" cap="none">
                <a:solidFill>
                  <a:srgbClr val="FF2200"/>
                </a:solidFill>
                <a:latin typeface="Arial"/>
                <a:ea typeface="Arial"/>
                <a:cs typeface="Arial"/>
                <a:sym typeface="Arial"/>
              </a:rPr>
              <a:t>Digital Creative Studio</a:t>
            </a:r>
            <a:endParaRPr sz="500"/>
          </a:p>
        </p:txBody>
      </p:sp>
      <p:pic>
        <p:nvPicPr>
          <p:cNvPr id="856" name="Google Shape;856;p127" descr="イメージ"/>
          <p:cNvPicPr preferRelativeResize="0"/>
          <p:nvPr/>
        </p:nvPicPr>
        <p:blipFill rotWithShape="1">
          <a:blip r:embed="rId4">
            <a:alphaModFix/>
          </a:blip>
          <a:srcRect/>
          <a:stretch/>
        </p:blipFill>
        <p:spPr>
          <a:xfrm>
            <a:off x="4086324" y="1272140"/>
            <a:ext cx="4782099" cy="2205083"/>
          </a:xfrm>
          <a:prstGeom prst="rect">
            <a:avLst/>
          </a:prstGeom>
          <a:noFill/>
          <a:ln>
            <a:noFill/>
          </a:ln>
        </p:spPr>
      </p:pic>
      <p:sp>
        <p:nvSpPr>
          <p:cNvPr id="857" name="Google Shape;857;p127"/>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rgbClr val="434343"/>
                </a:solidFill>
              </a:rPr>
              <a:t>会社概要</a:t>
            </a:r>
            <a:endParaRPr sz="1600" b="1">
              <a:solidFill>
                <a:srgbClr val="43434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128"/>
          <p:cNvSpPr txBox="1"/>
          <p:nvPr/>
        </p:nvSpPr>
        <p:spPr>
          <a:xfrm>
            <a:off x="407562" y="990043"/>
            <a:ext cx="2911200" cy="1201500"/>
          </a:xfrm>
          <a:prstGeom prst="rect">
            <a:avLst/>
          </a:prstGeom>
          <a:noFill/>
          <a:ln>
            <a:noFill/>
          </a:ln>
        </p:spPr>
        <p:txBody>
          <a:bodyPr spcFirstLastPara="1" wrap="square" lIns="9125" tIns="9125" rIns="9125" bIns="9125" anchor="t" anchorCtr="0">
            <a:noAutofit/>
          </a:bodyPr>
          <a:lstStyle/>
          <a:p>
            <a:pPr marL="0" marR="0" lvl="0" indent="0" algn="l" rtl="0">
              <a:lnSpc>
                <a:spcPct val="115000"/>
              </a:lnSpc>
              <a:spcBef>
                <a:spcPts val="0"/>
              </a:spcBef>
              <a:spcAft>
                <a:spcPts val="0"/>
              </a:spcAft>
              <a:buClr>
                <a:srgbClr val="3D3A39"/>
              </a:buClr>
              <a:buSzPts val="2300"/>
              <a:buFont typeface="Arial"/>
              <a:buNone/>
            </a:pPr>
            <a:r>
              <a:rPr lang="ja-JP" sz="2300" b="1" i="0" u="none" strike="noStrike" cap="none">
                <a:solidFill>
                  <a:srgbClr val="3D3A39"/>
                </a:solidFill>
              </a:rPr>
              <a:t>事業創造から</a:t>
            </a:r>
            <a:endParaRPr sz="500" b="1"/>
          </a:p>
          <a:p>
            <a:pPr marL="0" marR="0" lvl="0" indent="0" algn="l" rtl="0">
              <a:lnSpc>
                <a:spcPct val="115000"/>
              </a:lnSpc>
              <a:spcBef>
                <a:spcPts val="0"/>
              </a:spcBef>
              <a:spcAft>
                <a:spcPts val="0"/>
              </a:spcAft>
              <a:buClr>
                <a:srgbClr val="3D3A39"/>
              </a:buClr>
              <a:buSzPts val="2300"/>
              <a:buFont typeface="Arial"/>
              <a:buNone/>
            </a:pPr>
            <a:r>
              <a:rPr lang="ja-JP" sz="2300" b="1" i="0" u="none" strike="noStrike" cap="none">
                <a:solidFill>
                  <a:srgbClr val="3D3A39"/>
                </a:solidFill>
              </a:rPr>
              <a:t>サービスの成長まで</a:t>
            </a:r>
            <a:endParaRPr sz="500" b="1"/>
          </a:p>
          <a:p>
            <a:pPr marL="0" marR="0" lvl="0" indent="0" algn="l" rtl="0">
              <a:lnSpc>
                <a:spcPct val="115000"/>
              </a:lnSpc>
              <a:spcBef>
                <a:spcPts val="0"/>
              </a:spcBef>
              <a:spcAft>
                <a:spcPts val="0"/>
              </a:spcAft>
              <a:buClr>
                <a:srgbClr val="3D3A39"/>
              </a:buClr>
              <a:buSzPts val="2300"/>
              <a:buFont typeface="Arial"/>
              <a:buNone/>
            </a:pPr>
            <a:r>
              <a:rPr lang="ja-JP" sz="2300" b="1" i="0" u="none" strike="noStrike" cap="none">
                <a:solidFill>
                  <a:srgbClr val="3D3A39"/>
                </a:solidFill>
              </a:rPr>
              <a:t>包括的に支援</a:t>
            </a:r>
            <a:endParaRPr sz="500" b="1"/>
          </a:p>
        </p:txBody>
      </p:sp>
      <p:sp>
        <p:nvSpPr>
          <p:cNvPr id="863" name="Google Shape;863;p128"/>
          <p:cNvSpPr txBox="1"/>
          <p:nvPr/>
        </p:nvSpPr>
        <p:spPr>
          <a:xfrm>
            <a:off x="407548" y="2529075"/>
            <a:ext cx="2488200" cy="261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D9AF00"/>
              </a:buClr>
              <a:buSzPts val="1200"/>
              <a:buFont typeface="Arial"/>
              <a:buNone/>
            </a:pPr>
            <a:r>
              <a:rPr lang="ja-JP" sz="1200" b="1" i="0" u="none" strike="noStrike" cap="none">
                <a:solidFill>
                  <a:srgbClr val="D9AF00"/>
                </a:solidFill>
              </a:rPr>
              <a:t>Creative &amp; Engineering</a:t>
            </a:r>
            <a:endParaRPr sz="500" b="1"/>
          </a:p>
        </p:txBody>
      </p:sp>
      <p:sp>
        <p:nvSpPr>
          <p:cNvPr id="864" name="Google Shape;864;p128"/>
          <p:cNvSpPr txBox="1"/>
          <p:nvPr/>
        </p:nvSpPr>
        <p:spPr>
          <a:xfrm>
            <a:off x="407548" y="3324858"/>
            <a:ext cx="2488200" cy="261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D9AF00"/>
              </a:buClr>
              <a:buSzPts val="1200"/>
              <a:buFont typeface="Arial"/>
              <a:buNone/>
            </a:pPr>
            <a:r>
              <a:rPr lang="ja-JP" sz="1200" b="1" i="0" u="none" strike="noStrike" cap="none">
                <a:solidFill>
                  <a:srgbClr val="D9AF00"/>
                </a:solidFill>
              </a:rPr>
              <a:t>Talent &amp; Platform</a:t>
            </a:r>
            <a:endParaRPr sz="500" b="1"/>
          </a:p>
        </p:txBody>
      </p:sp>
      <p:sp>
        <p:nvSpPr>
          <p:cNvPr id="865" name="Google Shape;865;p128"/>
          <p:cNvSpPr txBox="1"/>
          <p:nvPr/>
        </p:nvSpPr>
        <p:spPr>
          <a:xfrm>
            <a:off x="407548" y="2806841"/>
            <a:ext cx="3260400" cy="3819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3D3A39"/>
              </a:buClr>
              <a:buSzPts val="900"/>
              <a:buFont typeface="Arial"/>
              <a:buNone/>
            </a:pPr>
            <a:r>
              <a:rPr lang="ja-JP" sz="1100">
                <a:solidFill>
                  <a:srgbClr val="3D3A39"/>
                </a:solidFill>
              </a:rPr>
              <a:t>ビジネス、</a:t>
            </a:r>
            <a:r>
              <a:rPr lang="ja-JP" sz="1100" i="0" u="none" strike="noStrike" cap="none">
                <a:solidFill>
                  <a:srgbClr val="3D3A39"/>
                </a:solidFill>
              </a:rPr>
              <a:t>テック、</a:t>
            </a:r>
            <a:r>
              <a:rPr lang="ja-JP" sz="1100">
                <a:solidFill>
                  <a:srgbClr val="3D3A39"/>
                </a:solidFill>
              </a:rPr>
              <a:t>クリエイティブ</a:t>
            </a:r>
            <a:r>
              <a:rPr lang="ja-JP" sz="1100" i="0" u="none" strike="noStrike" cap="none">
                <a:solidFill>
                  <a:srgbClr val="3D3A39"/>
                </a:solidFill>
              </a:rPr>
              <a:t>の専門チーム</a:t>
            </a:r>
            <a:endParaRPr sz="1100" i="0" u="none" strike="noStrike" cap="none">
              <a:solidFill>
                <a:srgbClr val="3D3A39"/>
              </a:solidFill>
            </a:endParaRPr>
          </a:p>
          <a:p>
            <a:pPr marL="0" marR="0" lvl="0" indent="0" algn="l" rtl="0">
              <a:lnSpc>
                <a:spcPct val="100000"/>
              </a:lnSpc>
              <a:spcBef>
                <a:spcPts val="0"/>
              </a:spcBef>
              <a:spcAft>
                <a:spcPts val="0"/>
              </a:spcAft>
              <a:buClr>
                <a:srgbClr val="3D3A39"/>
              </a:buClr>
              <a:buSzPts val="900"/>
              <a:buFont typeface="Arial"/>
              <a:buNone/>
            </a:pPr>
            <a:r>
              <a:rPr lang="ja-JP" sz="1100" i="0" u="none" strike="noStrike" cap="none">
                <a:solidFill>
                  <a:srgbClr val="3D3A39"/>
                </a:solidFill>
              </a:rPr>
              <a:t>による事業共創の新規事業・プロダクト開発支援</a:t>
            </a:r>
            <a:endParaRPr sz="700"/>
          </a:p>
        </p:txBody>
      </p:sp>
      <p:sp>
        <p:nvSpPr>
          <p:cNvPr id="866" name="Google Shape;866;p128"/>
          <p:cNvSpPr txBox="1"/>
          <p:nvPr/>
        </p:nvSpPr>
        <p:spPr>
          <a:xfrm>
            <a:off x="407550" y="3602626"/>
            <a:ext cx="2863200" cy="3819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3D3A39"/>
              </a:buClr>
              <a:buSzPts val="900"/>
              <a:buFont typeface="Arial"/>
              <a:buNone/>
            </a:pPr>
            <a:r>
              <a:rPr lang="ja-JP" sz="1100" i="0" u="none" strike="noStrike" cap="none">
                <a:solidFill>
                  <a:srgbClr val="3D3A39"/>
                </a:solidFill>
              </a:rPr>
              <a:t>国内外におけるIT人材の発掘・育成・紹介</a:t>
            </a:r>
            <a:endParaRPr sz="1100" i="0" u="none" strike="noStrike" cap="none">
              <a:solidFill>
                <a:srgbClr val="3D3A39"/>
              </a:solidFill>
            </a:endParaRPr>
          </a:p>
          <a:p>
            <a:pPr marL="0" marR="0" lvl="0" indent="0" algn="l" rtl="0">
              <a:lnSpc>
                <a:spcPct val="100000"/>
              </a:lnSpc>
              <a:spcBef>
                <a:spcPts val="0"/>
              </a:spcBef>
              <a:spcAft>
                <a:spcPts val="0"/>
              </a:spcAft>
              <a:buClr>
                <a:srgbClr val="3D3A39"/>
              </a:buClr>
              <a:buSzPts val="900"/>
              <a:buFont typeface="Arial"/>
              <a:buNone/>
            </a:pPr>
            <a:r>
              <a:rPr lang="ja-JP" sz="1100">
                <a:solidFill>
                  <a:srgbClr val="3D3A39"/>
                </a:solidFill>
              </a:rPr>
              <a:t>顧客内のDX推進チーム編成支援</a:t>
            </a:r>
            <a:endParaRPr sz="1100">
              <a:solidFill>
                <a:srgbClr val="3D3A39"/>
              </a:solidFill>
            </a:endParaRPr>
          </a:p>
        </p:txBody>
      </p:sp>
      <p:pic>
        <p:nvPicPr>
          <p:cNvPr id="867" name="Google Shape;867;p128"/>
          <p:cNvPicPr preferRelativeResize="0"/>
          <p:nvPr/>
        </p:nvPicPr>
        <p:blipFill>
          <a:blip r:embed="rId3">
            <a:alphaModFix/>
          </a:blip>
          <a:stretch>
            <a:fillRect/>
          </a:stretch>
        </p:blipFill>
        <p:spPr>
          <a:xfrm>
            <a:off x="3699762" y="304800"/>
            <a:ext cx="5109494" cy="4537855"/>
          </a:xfrm>
          <a:prstGeom prst="rect">
            <a:avLst/>
          </a:prstGeom>
          <a:noFill/>
          <a:ln>
            <a:noFill/>
          </a:ln>
        </p:spPr>
      </p:pic>
      <p:sp>
        <p:nvSpPr>
          <p:cNvPr id="868" name="Google Shape;868;p128"/>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rgbClr val="434343"/>
                </a:solidFill>
              </a:rPr>
              <a:t>事業概要</a:t>
            </a:r>
            <a:endParaRPr sz="1600" b="1">
              <a:solidFill>
                <a:srgbClr val="434343"/>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29"/>
          <p:cNvSpPr txBox="1">
            <a:spLocks noGrp="1"/>
          </p:cNvSpPr>
          <p:nvPr>
            <p:ph type="sldNum" idx="12"/>
          </p:nvPr>
        </p:nvSpPr>
        <p:spPr>
          <a:xfrm>
            <a:off x="8707174" y="4842650"/>
            <a:ext cx="289200" cy="152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US" altLang="ja-JP"/>
              <a:t>25</a:t>
            </a:fld>
            <a:endParaRPr/>
          </a:p>
        </p:txBody>
      </p:sp>
      <p:sp>
        <p:nvSpPr>
          <p:cNvPr id="875" name="Google Shape;875;p129"/>
          <p:cNvSpPr txBox="1">
            <a:spLocks noGrp="1"/>
          </p:cNvSpPr>
          <p:nvPr>
            <p:ph type="title"/>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ja-JP" sz="1600"/>
              <a:t>デジタル・クリエイティブスタジオの機能</a:t>
            </a:r>
            <a:endParaRPr sz="1600"/>
          </a:p>
        </p:txBody>
      </p:sp>
      <p:pic>
        <p:nvPicPr>
          <p:cNvPr id="876" name="Google Shape;876;p129"/>
          <p:cNvPicPr preferRelativeResize="0"/>
          <p:nvPr/>
        </p:nvPicPr>
        <p:blipFill rotWithShape="1">
          <a:blip r:embed="rId3">
            <a:alphaModFix/>
          </a:blip>
          <a:srcRect/>
          <a:stretch/>
        </p:blipFill>
        <p:spPr>
          <a:xfrm>
            <a:off x="0" y="608362"/>
            <a:ext cx="9144006" cy="689838"/>
          </a:xfrm>
          <a:prstGeom prst="rect">
            <a:avLst/>
          </a:prstGeom>
          <a:noFill/>
          <a:ln>
            <a:noFill/>
          </a:ln>
        </p:spPr>
      </p:pic>
      <p:sp>
        <p:nvSpPr>
          <p:cNvPr id="877" name="Google Shape;877;p129"/>
          <p:cNvSpPr txBox="1"/>
          <p:nvPr/>
        </p:nvSpPr>
        <p:spPr>
          <a:xfrm>
            <a:off x="215625" y="1418650"/>
            <a:ext cx="2418000" cy="249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800"/>
              <a:buFont typeface="Arial"/>
              <a:buNone/>
            </a:pPr>
            <a:r>
              <a:rPr lang="ja-JP" sz="800" b="1" i="0" u="none" strike="noStrike" cap="none">
                <a:solidFill>
                  <a:srgbClr val="434343"/>
                </a:solidFill>
                <a:latin typeface="Arial"/>
                <a:ea typeface="Arial"/>
                <a:cs typeface="Arial"/>
                <a:sym typeface="Arial"/>
              </a:rPr>
              <a:t>デジタル・クリエイティブスタジオの機能</a:t>
            </a:r>
            <a:endParaRPr sz="800" b="1" i="0" u="none" strike="noStrike" cap="none">
              <a:solidFill>
                <a:srgbClr val="434343"/>
              </a:solidFill>
              <a:latin typeface="Arial"/>
              <a:ea typeface="Arial"/>
              <a:cs typeface="Arial"/>
              <a:sym typeface="Arial"/>
            </a:endParaRPr>
          </a:p>
        </p:txBody>
      </p:sp>
      <p:sp>
        <p:nvSpPr>
          <p:cNvPr id="878" name="Google Shape;878;p129"/>
          <p:cNvSpPr txBox="1"/>
          <p:nvPr/>
        </p:nvSpPr>
        <p:spPr>
          <a:xfrm>
            <a:off x="659850" y="4036250"/>
            <a:ext cx="7824300" cy="730200"/>
          </a:xfrm>
          <a:prstGeom prst="rect">
            <a:avLst/>
          </a:prstGeom>
          <a:noFill/>
          <a:ln>
            <a:noFill/>
          </a:ln>
        </p:spPr>
        <p:txBody>
          <a:bodyPr spcFirstLastPara="1" wrap="square" lIns="19050" tIns="19050" rIns="19050" bIns="19050" anchor="ctr" anchorCtr="0">
            <a:noAutofit/>
          </a:bodyPr>
          <a:lstStyle/>
          <a:p>
            <a:pPr marL="0" marR="0" lvl="0" indent="0" algn="ctr" rtl="0">
              <a:lnSpc>
                <a:spcPct val="130000"/>
              </a:lnSpc>
              <a:spcBef>
                <a:spcPts val="0"/>
              </a:spcBef>
              <a:spcAft>
                <a:spcPts val="0"/>
              </a:spcAft>
              <a:buClr>
                <a:srgbClr val="000000"/>
              </a:buClr>
              <a:buSzPts val="1100"/>
              <a:buFont typeface="Arial"/>
              <a:buNone/>
            </a:pPr>
            <a:r>
              <a:rPr lang="ja-JP" sz="1200" b="1" i="0" u="none" strike="noStrike" cap="none">
                <a:solidFill>
                  <a:srgbClr val="434343"/>
                </a:solidFill>
                <a:latin typeface="Meiryo"/>
                <a:ea typeface="Meiryo"/>
                <a:cs typeface="Meiryo"/>
                <a:sym typeface="Meiryo"/>
              </a:rPr>
              <a:t>多国籍で多様なバックグラウンドを持つプロフェッショナルが、</a:t>
            </a:r>
            <a:endParaRPr sz="1200" b="1" i="0" u="none" strike="noStrike" cap="none">
              <a:solidFill>
                <a:srgbClr val="434343"/>
              </a:solidFill>
              <a:latin typeface="Meiryo"/>
              <a:ea typeface="Meiryo"/>
              <a:cs typeface="Meiryo"/>
              <a:sym typeface="Meiryo"/>
            </a:endParaRPr>
          </a:p>
          <a:p>
            <a:pPr marL="0" marR="0" lvl="0" indent="0" algn="ctr" rtl="0">
              <a:lnSpc>
                <a:spcPct val="130000"/>
              </a:lnSpc>
              <a:spcBef>
                <a:spcPts val="0"/>
              </a:spcBef>
              <a:spcAft>
                <a:spcPts val="0"/>
              </a:spcAft>
              <a:buClr>
                <a:srgbClr val="000000"/>
              </a:buClr>
              <a:buSzPts val="1100"/>
              <a:buFont typeface="Arial"/>
              <a:buNone/>
            </a:pPr>
            <a:r>
              <a:rPr lang="ja-JP" sz="1200" b="1" i="0" u="none" strike="noStrike" cap="none">
                <a:solidFill>
                  <a:srgbClr val="434343"/>
                </a:solidFill>
                <a:latin typeface="Meiryo"/>
                <a:ea typeface="Meiryo"/>
                <a:cs typeface="Meiryo"/>
                <a:sym typeface="Meiryo"/>
              </a:rPr>
              <a:t>価値創造プロセスの中で足りない機能を提供し、クライアントとともに事業を共創する。</a:t>
            </a:r>
            <a:endParaRPr sz="1200" b="1" i="0" u="none" strike="noStrike" cap="none">
              <a:solidFill>
                <a:srgbClr val="434343"/>
              </a:solidFill>
              <a:latin typeface="Meiryo"/>
              <a:ea typeface="Meiryo"/>
              <a:cs typeface="Meiryo"/>
              <a:sym typeface="Meiryo"/>
            </a:endParaRPr>
          </a:p>
        </p:txBody>
      </p:sp>
      <p:pic>
        <p:nvPicPr>
          <p:cNvPr id="879" name="Google Shape;879;p129"/>
          <p:cNvPicPr preferRelativeResize="0"/>
          <p:nvPr/>
        </p:nvPicPr>
        <p:blipFill rotWithShape="1">
          <a:blip r:embed="rId4">
            <a:alphaModFix/>
          </a:blip>
          <a:srcRect/>
          <a:stretch/>
        </p:blipFill>
        <p:spPr>
          <a:xfrm>
            <a:off x="306900" y="1723750"/>
            <a:ext cx="4928878" cy="2257001"/>
          </a:xfrm>
          <a:prstGeom prst="rect">
            <a:avLst/>
          </a:prstGeom>
          <a:noFill/>
          <a:ln>
            <a:noFill/>
          </a:ln>
        </p:spPr>
      </p:pic>
      <p:pic>
        <p:nvPicPr>
          <p:cNvPr id="880" name="Google Shape;880;p129"/>
          <p:cNvPicPr preferRelativeResize="0"/>
          <p:nvPr/>
        </p:nvPicPr>
        <p:blipFill rotWithShape="1">
          <a:blip r:embed="rId5">
            <a:alphaModFix/>
          </a:blip>
          <a:srcRect/>
          <a:stretch/>
        </p:blipFill>
        <p:spPr>
          <a:xfrm>
            <a:off x="5426600" y="2240352"/>
            <a:ext cx="3254774" cy="1026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30"/>
          <p:cNvSpPr txBox="1">
            <a:spLocks noGrp="1"/>
          </p:cNvSpPr>
          <p:nvPr>
            <p:ph type="sldNum" idx="12"/>
          </p:nvPr>
        </p:nvSpPr>
        <p:spPr>
          <a:xfrm>
            <a:off x="8707174" y="4842650"/>
            <a:ext cx="289200" cy="152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US" altLang="ja-JP"/>
              <a:t>26</a:t>
            </a:fld>
            <a:endParaRPr/>
          </a:p>
        </p:txBody>
      </p:sp>
      <p:pic>
        <p:nvPicPr>
          <p:cNvPr id="886" name="Google Shape;886;p130"/>
          <p:cNvPicPr preferRelativeResize="0"/>
          <p:nvPr/>
        </p:nvPicPr>
        <p:blipFill rotWithShape="1">
          <a:blip r:embed="rId3">
            <a:alphaModFix/>
          </a:blip>
          <a:srcRect/>
          <a:stretch/>
        </p:blipFill>
        <p:spPr>
          <a:xfrm>
            <a:off x="152400" y="560370"/>
            <a:ext cx="8839199" cy="3797121"/>
          </a:xfrm>
          <a:prstGeom prst="rect">
            <a:avLst/>
          </a:prstGeom>
          <a:noFill/>
          <a:ln>
            <a:noFill/>
          </a:ln>
        </p:spPr>
      </p:pic>
      <p:sp>
        <p:nvSpPr>
          <p:cNvPr id="887" name="Google Shape;887;p130"/>
          <p:cNvSpPr txBox="1"/>
          <p:nvPr/>
        </p:nvSpPr>
        <p:spPr>
          <a:xfrm>
            <a:off x="1061250" y="4341225"/>
            <a:ext cx="7341000" cy="303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ja-JP" sz="1200" b="1" i="0" u="none" strike="noStrike" cap="none">
                <a:solidFill>
                  <a:srgbClr val="434343"/>
                </a:solidFill>
                <a:latin typeface="Arial"/>
                <a:ea typeface="Arial"/>
                <a:cs typeface="Arial"/>
                <a:sym typeface="Arial"/>
              </a:rPr>
              <a:t>目的に応じて手法が異なる。DXには両方の要素が必要だが、今後注力すべきはデジタライゼーション</a:t>
            </a:r>
            <a:endParaRPr sz="1200" b="1" i="0" u="none" strike="noStrike" cap="none">
              <a:solidFill>
                <a:srgbClr val="434343"/>
              </a:solidFill>
              <a:latin typeface="Arial"/>
              <a:ea typeface="Arial"/>
              <a:cs typeface="Arial"/>
              <a:sym typeface="Arial"/>
            </a:endParaRPr>
          </a:p>
        </p:txBody>
      </p:sp>
      <p:sp>
        <p:nvSpPr>
          <p:cNvPr id="888" name="Google Shape;888;p130"/>
          <p:cNvSpPr txBox="1"/>
          <p:nvPr/>
        </p:nvSpPr>
        <p:spPr>
          <a:xfrm>
            <a:off x="166686" y="89320"/>
            <a:ext cx="8005200" cy="5181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0000"/>
              </a:buClr>
              <a:buSzPts val="1600"/>
              <a:buFont typeface="Arial"/>
              <a:buNone/>
            </a:pPr>
            <a:r>
              <a:rPr lang="ja-JP" sz="1600" b="1" i="0" u="none" strike="noStrike" cap="none">
                <a:solidFill>
                  <a:srgbClr val="434343"/>
                </a:solidFill>
                <a:latin typeface="Meiryo"/>
                <a:ea typeface="Meiryo"/>
                <a:cs typeface="Meiryo"/>
                <a:sym typeface="Meiryo"/>
              </a:rPr>
              <a:t>Sun*が提唱するDXの2つの要素</a:t>
            </a:r>
            <a:endParaRPr sz="1600" b="1" i="0" u="none" strike="noStrike" cap="none">
              <a:solidFill>
                <a:srgbClr val="434343"/>
              </a:solidFill>
              <a:latin typeface="Meiryo"/>
              <a:ea typeface="Meiryo"/>
              <a:cs typeface="Meiryo"/>
              <a:sym typeface="Meiry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pic>
        <p:nvPicPr>
          <p:cNvPr id="893" name="Google Shape;893;p131" descr="APPROACH.png"/>
          <p:cNvPicPr preferRelativeResize="0"/>
          <p:nvPr/>
        </p:nvPicPr>
        <p:blipFill rotWithShape="1">
          <a:blip r:embed="rId3">
            <a:alphaModFix/>
          </a:blip>
          <a:srcRect/>
          <a:stretch/>
        </p:blipFill>
        <p:spPr>
          <a:xfrm>
            <a:off x="1450090" y="718674"/>
            <a:ext cx="6243801" cy="3103715"/>
          </a:xfrm>
          <a:prstGeom prst="rect">
            <a:avLst/>
          </a:prstGeom>
          <a:noFill/>
          <a:ln>
            <a:noFill/>
          </a:ln>
        </p:spPr>
      </p:pic>
      <p:sp>
        <p:nvSpPr>
          <p:cNvPr id="894" name="Google Shape;894;p131"/>
          <p:cNvSpPr txBox="1">
            <a:spLocks noGrp="1"/>
          </p:cNvSpPr>
          <p:nvPr>
            <p:ph type="title"/>
          </p:nvPr>
        </p:nvSpPr>
        <p:spPr>
          <a:xfrm>
            <a:off x="166686" y="89320"/>
            <a:ext cx="8005200" cy="5181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1100"/>
              <a:buFont typeface="Arial"/>
              <a:buNone/>
            </a:pPr>
            <a:r>
              <a:rPr lang="ja-JP" sz="1600">
                <a:latin typeface="Meiryo"/>
                <a:ea typeface="Meiryo"/>
                <a:cs typeface="Meiryo"/>
                <a:sym typeface="Meiryo"/>
              </a:rPr>
              <a:t>Sun*が提唱する価値創造型の手法･プロセス</a:t>
            </a:r>
            <a:endParaRPr sz="1600">
              <a:latin typeface="Meiryo"/>
              <a:ea typeface="Meiryo"/>
              <a:cs typeface="Meiryo"/>
              <a:sym typeface="Meiryo"/>
            </a:endParaRPr>
          </a:p>
        </p:txBody>
      </p:sp>
      <p:sp>
        <p:nvSpPr>
          <p:cNvPr id="895" name="Google Shape;895;p131"/>
          <p:cNvSpPr txBox="1">
            <a:spLocks noGrp="1"/>
          </p:cNvSpPr>
          <p:nvPr>
            <p:ph type="sldNum" idx="12"/>
          </p:nvPr>
        </p:nvSpPr>
        <p:spPr>
          <a:xfrm>
            <a:off x="8707174" y="4842650"/>
            <a:ext cx="289200" cy="152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US" altLang="ja-JP"/>
              <a:t>27</a:t>
            </a:fld>
            <a:endParaRPr/>
          </a:p>
        </p:txBody>
      </p:sp>
      <p:sp>
        <p:nvSpPr>
          <p:cNvPr id="896" name="Google Shape;896;p131"/>
          <p:cNvSpPr txBox="1"/>
          <p:nvPr/>
        </p:nvSpPr>
        <p:spPr>
          <a:xfrm>
            <a:off x="1034550" y="3989800"/>
            <a:ext cx="7218300" cy="684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r>
              <a:rPr lang="ja-JP" sz="1200" b="1" i="0" u="none" strike="noStrike" cap="none">
                <a:solidFill>
                  <a:srgbClr val="434343"/>
                </a:solidFill>
                <a:latin typeface="Arial"/>
                <a:ea typeface="Arial"/>
                <a:cs typeface="Arial"/>
                <a:sym typeface="Arial"/>
              </a:rPr>
              <a:t>デジタライゼーション推進は、サービスをリリースして終わりとはならない。</a:t>
            </a:r>
            <a:endParaRPr sz="1200" b="1" i="0" u="none" strike="noStrike" cap="none">
              <a:solidFill>
                <a:srgbClr val="434343"/>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200"/>
              <a:buFont typeface="Arial"/>
              <a:buNone/>
            </a:pPr>
            <a:r>
              <a:rPr lang="ja-JP" sz="1200" b="1" i="0" u="none" strike="noStrike" cap="none">
                <a:solidFill>
                  <a:srgbClr val="434343"/>
                </a:solidFill>
                <a:latin typeface="Arial"/>
                <a:ea typeface="Arial"/>
                <a:cs typeface="Arial"/>
                <a:sym typeface="Arial"/>
              </a:rPr>
              <a:t>ユーザーを中心に据えてコンセプトを設計し、実用最小限の機能でリリースして仮説検証しながら、</a:t>
            </a:r>
            <a:endParaRPr sz="1200" b="1" i="0" u="none" strike="noStrike" cap="none">
              <a:solidFill>
                <a:srgbClr val="434343"/>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200"/>
              <a:buFont typeface="Arial"/>
              <a:buNone/>
            </a:pPr>
            <a:r>
              <a:rPr lang="ja-JP" sz="1200" b="1" i="0" u="none" strike="noStrike" cap="none">
                <a:solidFill>
                  <a:srgbClr val="434343"/>
                </a:solidFill>
                <a:latin typeface="Arial"/>
                <a:ea typeface="Arial"/>
                <a:cs typeface="Arial"/>
                <a:sym typeface="Arial"/>
              </a:rPr>
              <a:t>継続的かつ高速で機能拡充･改善を図りマーケットフィットさせていくのが価値創造型のプロセス</a:t>
            </a:r>
            <a:endParaRPr sz="1200" b="1" i="0" u="none" strike="noStrike" cap="none">
              <a:solidFill>
                <a:srgbClr val="434343"/>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200"/>
              <a:buFont typeface="Arial"/>
              <a:buNone/>
            </a:pPr>
            <a:endParaRPr sz="1200" b="1" i="0" u="none" strike="noStrike" cap="none">
              <a:solidFill>
                <a:srgbClr val="434343"/>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32"/>
          <p:cNvSpPr txBox="1">
            <a:spLocks noGrp="1"/>
          </p:cNvSpPr>
          <p:nvPr>
            <p:ph type="title"/>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Font typeface="Arial"/>
              <a:buNone/>
            </a:pPr>
            <a:r>
              <a:rPr lang="ja-JP" sz="1600">
                <a:latin typeface="Meiryo"/>
                <a:ea typeface="Meiryo"/>
                <a:cs typeface="Meiryo"/>
                <a:sym typeface="Meiryo"/>
              </a:rPr>
              <a:t>Sun*</a:t>
            </a:r>
            <a:r>
              <a:rPr lang="ja-JP" sz="1600"/>
              <a:t>のユニークネス・強み</a:t>
            </a:r>
            <a:endParaRPr sz="1600"/>
          </a:p>
        </p:txBody>
      </p:sp>
      <p:sp>
        <p:nvSpPr>
          <p:cNvPr id="903" name="Google Shape;903;p132"/>
          <p:cNvSpPr txBox="1">
            <a:spLocks noGrp="1"/>
          </p:cNvSpPr>
          <p:nvPr>
            <p:ph type="sldNum" idx="12"/>
          </p:nvPr>
        </p:nvSpPr>
        <p:spPr>
          <a:xfrm>
            <a:off x="8707174" y="4842650"/>
            <a:ext cx="289200" cy="152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US" altLang="ja-JP"/>
              <a:t>28</a:t>
            </a:fld>
            <a:endParaRPr/>
          </a:p>
        </p:txBody>
      </p:sp>
      <p:pic>
        <p:nvPicPr>
          <p:cNvPr id="904" name="Google Shape;904;p132"/>
          <p:cNvPicPr preferRelativeResize="0"/>
          <p:nvPr/>
        </p:nvPicPr>
        <p:blipFill rotWithShape="1">
          <a:blip r:embed="rId3">
            <a:alphaModFix/>
          </a:blip>
          <a:srcRect/>
          <a:stretch/>
        </p:blipFill>
        <p:spPr>
          <a:xfrm rot="10800000">
            <a:off x="93976" y="718274"/>
            <a:ext cx="58424" cy="5271"/>
          </a:xfrm>
          <a:prstGeom prst="rect">
            <a:avLst/>
          </a:prstGeom>
          <a:noFill/>
          <a:ln>
            <a:noFill/>
          </a:ln>
        </p:spPr>
      </p:pic>
      <p:pic>
        <p:nvPicPr>
          <p:cNvPr id="905" name="Google Shape;905;p132"/>
          <p:cNvPicPr preferRelativeResize="0"/>
          <p:nvPr/>
        </p:nvPicPr>
        <p:blipFill rotWithShape="1">
          <a:blip r:embed="rId4">
            <a:alphaModFix/>
          </a:blip>
          <a:srcRect/>
          <a:stretch/>
        </p:blipFill>
        <p:spPr>
          <a:xfrm>
            <a:off x="709350" y="761925"/>
            <a:ext cx="7498301" cy="3234176"/>
          </a:xfrm>
          <a:prstGeom prst="rect">
            <a:avLst/>
          </a:prstGeom>
          <a:noFill/>
          <a:ln>
            <a:noFill/>
          </a:ln>
        </p:spPr>
      </p:pic>
      <p:sp>
        <p:nvSpPr>
          <p:cNvPr id="906" name="Google Shape;906;p132"/>
          <p:cNvSpPr txBox="1"/>
          <p:nvPr/>
        </p:nvSpPr>
        <p:spPr>
          <a:xfrm>
            <a:off x="507450" y="4036250"/>
            <a:ext cx="8336400" cy="730200"/>
          </a:xfrm>
          <a:prstGeom prst="rect">
            <a:avLst/>
          </a:prstGeom>
          <a:noFill/>
          <a:ln>
            <a:noFill/>
          </a:ln>
        </p:spPr>
        <p:txBody>
          <a:bodyPr spcFirstLastPara="1" wrap="square" lIns="19050" tIns="19050" rIns="19050" bIns="19050" anchor="ctr" anchorCtr="0">
            <a:noAutofit/>
          </a:bodyPr>
          <a:lstStyle/>
          <a:p>
            <a:pPr marL="0" marR="0" lvl="0" indent="0" algn="ctr" rtl="0">
              <a:lnSpc>
                <a:spcPct val="130000"/>
              </a:lnSpc>
              <a:spcBef>
                <a:spcPts val="0"/>
              </a:spcBef>
              <a:spcAft>
                <a:spcPts val="0"/>
              </a:spcAft>
              <a:buClr>
                <a:srgbClr val="000000"/>
              </a:buClr>
              <a:buSzPts val="1100"/>
              <a:buFont typeface="Arial"/>
              <a:buNone/>
            </a:pPr>
            <a:r>
              <a:rPr lang="ja-JP" sz="1200" b="1" i="0" u="none" strike="noStrike" cap="none">
                <a:solidFill>
                  <a:srgbClr val="434343"/>
                </a:solidFill>
                <a:latin typeface="Meiryo"/>
                <a:ea typeface="Meiryo"/>
                <a:cs typeface="Meiryo"/>
                <a:sym typeface="Meiryo"/>
              </a:rPr>
              <a:t>新規事業・プロダクト開発をワンストップで提供できるユニークなポジション</a:t>
            </a:r>
            <a:endParaRPr sz="1200" b="1" i="0" u="none" strike="noStrike" cap="none">
              <a:solidFill>
                <a:srgbClr val="434343"/>
              </a:solidFill>
              <a:latin typeface="Meiryo"/>
              <a:ea typeface="Meiryo"/>
              <a:cs typeface="Meiryo"/>
              <a:sym typeface="Meiryo"/>
            </a:endParaRPr>
          </a:p>
          <a:p>
            <a:pPr marL="0" marR="0" lvl="0" indent="0" algn="ctr" rtl="0">
              <a:lnSpc>
                <a:spcPct val="130000"/>
              </a:lnSpc>
              <a:spcBef>
                <a:spcPts val="0"/>
              </a:spcBef>
              <a:spcAft>
                <a:spcPts val="0"/>
              </a:spcAft>
              <a:buClr>
                <a:srgbClr val="000000"/>
              </a:buClr>
              <a:buSzPts val="1100"/>
              <a:buFont typeface="Arial"/>
              <a:buNone/>
            </a:pPr>
            <a:r>
              <a:rPr lang="ja-JP" sz="1200" b="1" i="0" u="none" strike="noStrike" cap="none">
                <a:solidFill>
                  <a:srgbClr val="434343"/>
                </a:solidFill>
                <a:latin typeface="Meiryo"/>
                <a:ea typeface="Meiryo"/>
                <a:cs typeface="Meiryo"/>
                <a:sym typeface="Meiryo"/>
              </a:rPr>
              <a:t>価値創造型の豊富な知見、柔軟性とスピード、スケーラビリティのあるチームでサービスの成長・拡大を実現</a:t>
            </a:r>
            <a:endParaRPr sz="1200" b="1" i="0" u="none" strike="noStrike" cap="none">
              <a:solidFill>
                <a:srgbClr val="434343"/>
              </a:solidFill>
              <a:latin typeface="Meiryo"/>
              <a:ea typeface="Meiryo"/>
              <a:cs typeface="Meiryo"/>
              <a:sym typeface="Meiry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33"/>
          <p:cNvSpPr/>
          <p:nvPr/>
        </p:nvSpPr>
        <p:spPr>
          <a:xfrm>
            <a:off x="7296645" y="805600"/>
            <a:ext cx="1449000" cy="3800400"/>
          </a:xfrm>
          <a:prstGeom prst="rect">
            <a:avLst/>
          </a:prstGeom>
          <a:solidFill>
            <a:srgbClr val="F3F3F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Meiryo"/>
              <a:ea typeface="Meiryo"/>
              <a:cs typeface="Meiryo"/>
              <a:sym typeface="Meiryo"/>
            </a:endParaRPr>
          </a:p>
        </p:txBody>
      </p:sp>
      <p:graphicFrame>
        <p:nvGraphicFramePr>
          <p:cNvPr id="912" name="Google Shape;912;p133"/>
          <p:cNvGraphicFramePr/>
          <p:nvPr/>
        </p:nvGraphicFramePr>
        <p:xfrm>
          <a:off x="192450" y="1025719"/>
          <a:ext cx="7004625" cy="1362075"/>
        </p:xfrm>
        <a:graphic>
          <a:graphicData uri="http://schemas.openxmlformats.org/drawingml/2006/table">
            <a:tbl>
              <a:tblPr>
                <a:noFill/>
                <a:tableStyleId>{BCA6C9C6-4516-4EAA-A0FC-11FEEE124CA9}</a:tableStyleId>
              </a:tblPr>
              <a:tblGrid>
                <a:gridCol w="2304500">
                  <a:extLst>
                    <a:ext uri="{9D8B030D-6E8A-4147-A177-3AD203B41FA5}">
                      <a16:colId xmlns:a16="http://schemas.microsoft.com/office/drawing/2014/main" val="20000"/>
                    </a:ext>
                  </a:extLst>
                </a:gridCol>
                <a:gridCol w="2310200">
                  <a:extLst>
                    <a:ext uri="{9D8B030D-6E8A-4147-A177-3AD203B41FA5}">
                      <a16:colId xmlns:a16="http://schemas.microsoft.com/office/drawing/2014/main" val="20001"/>
                    </a:ext>
                  </a:extLst>
                </a:gridCol>
                <a:gridCol w="2389925">
                  <a:extLst>
                    <a:ext uri="{9D8B030D-6E8A-4147-A177-3AD203B41FA5}">
                      <a16:colId xmlns:a16="http://schemas.microsoft.com/office/drawing/2014/main" val="20002"/>
                    </a:ext>
                  </a:extLst>
                </a:gridCol>
              </a:tblGrid>
              <a:tr h="1362075">
                <a:tc>
                  <a:txBody>
                    <a:bodyPr/>
                    <a:lstStyle/>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三菱商事株式会社</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伊藤忠商事株式会社</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日本瓦斯株式会社</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株式会社ホームロジスティクス</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三井倉庫株式会社</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三菱地所株式会社</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ソフトバンク株式会社</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株式会社NTTドコモ</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KDDI株式会社</a:t>
                      </a:r>
                      <a:endParaRPr sz="500" b="0" i="0" u="none" strike="noStrike" cap="none">
                        <a:latin typeface="Meiryo"/>
                        <a:ea typeface="Meiryo"/>
                        <a:cs typeface="Meiryo"/>
                        <a:sym typeface="Meiryo"/>
                      </a:endParaRPr>
                    </a:p>
                  </a:txBody>
                  <a:tcPr marL="52400" marR="52400" marT="52400" marB="52400"/>
                </a:tc>
                <a:tc>
                  <a:txBody>
                    <a:bodyPr/>
                    <a:lstStyle/>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株式会社NTTぷらら</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株式会社LIXIL</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日本電気株式会社</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トッパン・フォームズ株式会社</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株式会社オカムラ</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 エスエスケイ</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株式会社JTB</a:t>
                      </a:r>
                      <a:br>
                        <a:rPr lang="ja-JP" sz="800" b="0" i="0" u="none" strike="noStrike" cap="none">
                          <a:latin typeface="Meiryo"/>
                          <a:ea typeface="Meiryo"/>
                          <a:cs typeface="Meiryo"/>
                          <a:sym typeface="Meiryo"/>
                        </a:rPr>
                      </a:br>
                      <a:r>
                        <a:rPr lang="ja-JP" sz="800" b="0" i="0" u="none" strike="noStrike" cap="none">
                          <a:latin typeface="Meiryo"/>
                          <a:ea typeface="Meiryo"/>
                          <a:cs typeface="Meiryo"/>
                          <a:sym typeface="Meiryo"/>
                        </a:rPr>
                        <a:t>イオンリテール株式会社</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株式会社きらぼし銀行</a:t>
                      </a:r>
                      <a:endParaRPr sz="500" b="0" i="0" u="none" strike="noStrike" cap="none">
                        <a:latin typeface="Meiryo"/>
                        <a:ea typeface="Meiryo"/>
                        <a:cs typeface="Meiryo"/>
                        <a:sym typeface="Meiryo"/>
                      </a:endParaRPr>
                    </a:p>
                  </a:txBody>
                  <a:tcPr marL="52400" marR="52400" marT="52400" marB="52400"/>
                </a:tc>
                <a:tc>
                  <a:txBody>
                    <a:bodyPr/>
                    <a:lstStyle/>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パーソルキャリア株式会社 </a:t>
                      </a:r>
                      <a:endParaRPr sz="8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エン・ジャパン株式会社 </a:t>
                      </a:r>
                      <a:endParaRPr sz="8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株式会社スタッフサービス・ホールディングス </a:t>
                      </a:r>
                      <a:endParaRPr sz="8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株式会社博報堂 </a:t>
                      </a:r>
                      <a:endParaRPr sz="8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株式会社メディアドゥ </a:t>
                      </a:r>
                      <a:endParaRPr sz="8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株式会社静岡新聞社 </a:t>
                      </a:r>
                      <a:endParaRPr sz="8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LINE株式会社 </a:t>
                      </a:r>
                      <a:endParaRPr sz="8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楽天株式会社 </a:t>
                      </a:r>
                      <a:endParaRPr sz="8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株式会社エヌ・ティ・ティ・データ</a:t>
                      </a:r>
                      <a:endParaRPr sz="500" b="0" i="0" u="none" strike="noStrike" cap="none">
                        <a:latin typeface="Meiryo"/>
                        <a:ea typeface="Meiryo"/>
                        <a:cs typeface="Meiryo"/>
                        <a:sym typeface="Meiryo"/>
                      </a:endParaRPr>
                    </a:p>
                  </a:txBody>
                  <a:tcPr marL="52400" marR="52400" marT="52400" marB="52400"/>
                </a:tc>
                <a:extLst>
                  <a:ext uri="{0D108BD9-81ED-4DB2-BD59-A6C34878D82A}">
                    <a16:rowId xmlns:a16="http://schemas.microsoft.com/office/drawing/2014/main" val="10000"/>
                  </a:ext>
                </a:extLst>
              </a:tr>
            </a:tbl>
          </a:graphicData>
        </a:graphic>
      </p:graphicFrame>
      <p:sp>
        <p:nvSpPr>
          <p:cNvPr id="913" name="Google Shape;913;p133"/>
          <p:cNvSpPr txBox="1"/>
          <p:nvPr/>
        </p:nvSpPr>
        <p:spPr>
          <a:xfrm>
            <a:off x="7569386" y="298609"/>
            <a:ext cx="903600" cy="236400"/>
          </a:xfrm>
          <a:prstGeom prst="rect">
            <a:avLst/>
          </a:prstGeom>
          <a:noFill/>
          <a:ln>
            <a:noFill/>
          </a:ln>
        </p:spPr>
        <p:txBody>
          <a:bodyPr spcFirstLastPara="1" wrap="square" lIns="19050" tIns="19050" rIns="19050" bIns="19050" anchor="ctr" anchorCtr="0">
            <a:noAutofit/>
          </a:bodyPr>
          <a:lstStyle/>
          <a:p>
            <a:pPr marL="0" marR="0" lvl="0" indent="0" algn="l" rtl="0">
              <a:lnSpc>
                <a:spcPct val="168000"/>
              </a:lnSpc>
              <a:spcBef>
                <a:spcPts val="0"/>
              </a:spcBef>
              <a:spcAft>
                <a:spcPts val="0"/>
              </a:spcAft>
              <a:buClr>
                <a:srgbClr val="000000"/>
              </a:buClr>
              <a:buSzPts val="900"/>
              <a:buFont typeface="Arial"/>
              <a:buNone/>
            </a:pPr>
            <a:r>
              <a:rPr lang="ja-JP" sz="900" b="0" i="0" u="none" strike="noStrike" cap="none">
                <a:solidFill>
                  <a:srgbClr val="000000"/>
                </a:solidFill>
                <a:latin typeface="Meiryo"/>
                <a:ea typeface="Meiryo"/>
                <a:cs typeface="Meiryo"/>
                <a:sym typeface="Meiryo"/>
              </a:rPr>
              <a:t>取引先企業例</a:t>
            </a:r>
            <a:endParaRPr sz="500" b="0" i="0" u="none" strike="noStrike" cap="none">
              <a:solidFill>
                <a:srgbClr val="000000"/>
              </a:solidFill>
              <a:latin typeface="Meiryo"/>
              <a:ea typeface="Meiryo"/>
              <a:cs typeface="Meiryo"/>
              <a:sym typeface="Meiryo"/>
            </a:endParaRPr>
          </a:p>
        </p:txBody>
      </p:sp>
      <p:sp>
        <p:nvSpPr>
          <p:cNvPr id="914" name="Google Shape;914;p133"/>
          <p:cNvSpPr txBox="1"/>
          <p:nvPr/>
        </p:nvSpPr>
        <p:spPr>
          <a:xfrm>
            <a:off x="8394746" y="347948"/>
            <a:ext cx="262800" cy="166200"/>
          </a:xfrm>
          <a:prstGeom prst="rect">
            <a:avLst/>
          </a:prstGeom>
          <a:noFill/>
          <a:ln>
            <a:noFill/>
          </a:ln>
        </p:spPr>
        <p:txBody>
          <a:bodyPr spcFirstLastPara="1" wrap="square" lIns="19050" tIns="19050" rIns="19050" bIns="19050" anchor="ctr" anchorCtr="0">
            <a:noAutofit/>
          </a:bodyPr>
          <a:lstStyle/>
          <a:p>
            <a:pPr marL="0" marR="0" lvl="0" indent="0" algn="l" rtl="0">
              <a:lnSpc>
                <a:spcPct val="200000"/>
              </a:lnSpc>
              <a:spcBef>
                <a:spcPts val="0"/>
              </a:spcBef>
              <a:spcAft>
                <a:spcPts val="0"/>
              </a:spcAft>
              <a:buClr>
                <a:srgbClr val="000000"/>
              </a:buClr>
              <a:buSzPts val="500"/>
              <a:buFont typeface="Arial"/>
              <a:buNone/>
            </a:pPr>
            <a:r>
              <a:rPr lang="ja-JP" sz="500" b="0" i="0" u="none" strike="noStrike" cap="none">
                <a:solidFill>
                  <a:srgbClr val="000000"/>
                </a:solidFill>
                <a:latin typeface="Meiryo"/>
                <a:ea typeface="Meiryo"/>
                <a:cs typeface="Meiryo"/>
                <a:sym typeface="Meiryo"/>
              </a:rPr>
              <a:t>順不同</a:t>
            </a:r>
            <a:endParaRPr sz="500" b="0" i="0" u="none" strike="noStrike" cap="none">
              <a:solidFill>
                <a:srgbClr val="000000"/>
              </a:solidFill>
              <a:latin typeface="Meiryo"/>
              <a:ea typeface="Meiryo"/>
              <a:cs typeface="Meiryo"/>
              <a:sym typeface="Meiryo"/>
            </a:endParaRPr>
          </a:p>
        </p:txBody>
      </p:sp>
      <p:graphicFrame>
        <p:nvGraphicFramePr>
          <p:cNvPr id="915" name="Google Shape;915;p133"/>
          <p:cNvGraphicFramePr/>
          <p:nvPr/>
        </p:nvGraphicFramePr>
        <p:xfrm>
          <a:off x="192449" y="2868207"/>
          <a:ext cx="7010050" cy="1638300"/>
        </p:xfrm>
        <a:graphic>
          <a:graphicData uri="http://schemas.openxmlformats.org/drawingml/2006/table">
            <a:tbl>
              <a:tblPr>
                <a:noFill/>
                <a:tableStyleId>{BCA6C9C6-4516-4EAA-A0FC-11FEEE124CA9}</a:tableStyleId>
              </a:tblPr>
              <a:tblGrid>
                <a:gridCol w="2275450">
                  <a:extLst>
                    <a:ext uri="{9D8B030D-6E8A-4147-A177-3AD203B41FA5}">
                      <a16:colId xmlns:a16="http://schemas.microsoft.com/office/drawing/2014/main" val="20000"/>
                    </a:ext>
                  </a:extLst>
                </a:gridCol>
                <a:gridCol w="2300750">
                  <a:extLst>
                    <a:ext uri="{9D8B030D-6E8A-4147-A177-3AD203B41FA5}">
                      <a16:colId xmlns:a16="http://schemas.microsoft.com/office/drawing/2014/main" val="20001"/>
                    </a:ext>
                  </a:extLst>
                </a:gridCol>
                <a:gridCol w="2433850">
                  <a:extLst>
                    <a:ext uri="{9D8B030D-6E8A-4147-A177-3AD203B41FA5}">
                      <a16:colId xmlns:a16="http://schemas.microsoft.com/office/drawing/2014/main" val="20002"/>
                    </a:ext>
                  </a:extLst>
                </a:gridCol>
              </a:tblGrid>
              <a:tr h="1638300">
                <a:tc>
                  <a:txBody>
                    <a:bodyPr/>
                    <a:lstStyle/>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株式会社モノフル</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株式会社ニューブック</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株式会社souco</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物産ロジスティクスソリューションズ株式会社</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株式会社テナンタ </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株式会社ランディックス</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株式会社キャピタルメディカ</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VALT JAPAN株式会社</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株式会社オクト</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VIE STYLE株式会社</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株式会社オリィ研究所</a:t>
                      </a:r>
                      <a:endParaRPr sz="500" b="0" i="0" u="none" strike="noStrike" cap="none">
                        <a:latin typeface="Meiryo"/>
                        <a:ea typeface="Meiryo"/>
                        <a:cs typeface="Meiryo"/>
                        <a:sym typeface="Meiryo"/>
                      </a:endParaRPr>
                    </a:p>
                  </a:txBody>
                  <a:tcPr marL="52400" marR="52400" marT="52400" marB="52400"/>
                </a:tc>
                <a:tc>
                  <a:txBody>
                    <a:bodyPr/>
                    <a:lstStyle/>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株式会社インターワークス</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スタイラー株式会社</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株式会社グロービス</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株式会社ソニー・グローバルエデュケーション</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株式会社EduLab</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Classi株式会社</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株式会社Voicy</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株式会社ユーザベース</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株式会社ゼンリンデータコム</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株式会社マツリカ</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 PR TIMES</a:t>
                      </a:r>
                      <a:endParaRPr sz="500" b="0" i="0" u="none" strike="noStrike" cap="none">
                        <a:latin typeface="Meiryo"/>
                        <a:ea typeface="Meiryo"/>
                        <a:cs typeface="Meiryo"/>
                        <a:sym typeface="Meiryo"/>
                      </a:endParaRPr>
                    </a:p>
                  </a:txBody>
                  <a:tcPr marL="52400" marR="52400" marT="52400" marB="52400"/>
                </a:tc>
                <a:tc>
                  <a:txBody>
                    <a:bodyPr/>
                    <a:lstStyle/>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株式会社運動通信社</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テモナ株式会社</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株式会社Mobility Technologies</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Creww株式会社</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株式会社CAMPFIRE</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dely株式会社</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ソニーモバイルコミュニケーションズ株式会社</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株式会社ソニーコンピューターサイエンス研究所</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CCCマーケティング株式会社</a:t>
                      </a:r>
                      <a:endParaRPr sz="500" b="0" i="0" u="none" strike="noStrike" cap="none">
                        <a:latin typeface="Meiryo"/>
                        <a:ea typeface="Meiryo"/>
                        <a:cs typeface="Meiryo"/>
                        <a:sym typeface="Meiryo"/>
                      </a:endParaRPr>
                    </a:p>
                    <a:p>
                      <a:pPr marL="0" marR="0" lvl="0" indent="25400" algn="l" rtl="0">
                        <a:lnSpc>
                          <a:spcPct val="100000"/>
                        </a:lnSpc>
                        <a:spcBef>
                          <a:spcPts val="0"/>
                        </a:spcBef>
                        <a:spcAft>
                          <a:spcPts val="0"/>
                        </a:spcAft>
                        <a:buClr>
                          <a:schemeClr val="dk1"/>
                        </a:buClr>
                        <a:buSzPts val="600"/>
                        <a:buFont typeface="Arial"/>
                        <a:buNone/>
                      </a:pPr>
                      <a:r>
                        <a:rPr lang="ja-JP" sz="800" b="0" i="0" u="none" strike="noStrike" cap="none">
                          <a:latin typeface="Meiryo"/>
                          <a:ea typeface="Meiryo"/>
                          <a:cs typeface="Meiryo"/>
                          <a:sym typeface="Meiryo"/>
                        </a:rPr>
                        <a:t>株式会社ラフール</a:t>
                      </a:r>
                      <a:endParaRPr sz="500" b="0" i="0" u="none" strike="noStrike" cap="none">
                        <a:latin typeface="Meiryo"/>
                        <a:ea typeface="Meiryo"/>
                        <a:cs typeface="Meiryo"/>
                        <a:sym typeface="Meiryo"/>
                      </a:endParaRPr>
                    </a:p>
                  </a:txBody>
                  <a:tcPr marL="52400" marR="52400" marT="52400" marB="52400"/>
                </a:tc>
                <a:extLst>
                  <a:ext uri="{0D108BD9-81ED-4DB2-BD59-A6C34878D82A}">
                    <a16:rowId xmlns:a16="http://schemas.microsoft.com/office/drawing/2014/main" val="10000"/>
                  </a:ext>
                </a:extLst>
              </a:tr>
            </a:tbl>
          </a:graphicData>
        </a:graphic>
      </p:graphicFrame>
      <p:sp>
        <p:nvSpPr>
          <p:cNvPr id="916" name="Google Shape;916;p133"/>
          <p:cNvSpPr txBox="1"/>
          <p:nvPr/>
        </p:nvSpPr>
        <p:spPr>
          <a:xfrm>
            <a:off x="254963" y="770045"/>
            <a:ext cx="1831800" cy="236400"/>
          </a:xfrm>
          <a:prstGeom prst="rect">
            <a:avLst/>
          </a:prstGeom>
          <a:noFill/>
          <a:ln>
            <a:noFill/>
          </a:ln>
        </p:spPr>
        <p:txBody>
          <a:bodyPr spcFirstLastPara="1" wrap="square" lIns="19050" tIns="19050" rIns="19050" bIns="19050" anchor="ctr" anchorCtr="0">
            <a:noAutofit/>
          </a:bodyPr>
          <a:lstStyle/>
          <a:p>
            <a:pPr marL="0" marR="0" lvl="0" indent="0" algn="l" rtl="0">
              <a:lnSpc>
                <a:spcPct val="168000"/>
              </a:lnSpc>
              <a:spcBef>
                <a:spcPts val="0"/>
              </a:spcBef>
              <a:spcAft>
                <a:spcPts val="0"/>
              </a:spcAft>
              <a:buClr>
                <a:srgbClr val="000000"/>
              </a:buClr>
              <a:buSzPts val="900"/>
              <a:buFont typeface="Arial"/>
              <a:buNone/>
            </a:pPr>
            <a:r>
              <a:rPr lang="ja-JP" sz="900" b="0" i="0" u="none" strike="noStrike" cap="none">
                <a:solidFill>
                  <a:srgbClr val="000000"/>
                </a:solidFill>
                <a:latin typeface="Meiryo"/>
                <a:ea typeface="Meiryo"/>
                <a:cs typeface="Meiryo"/>
                <a:sym typeface="Meiryo"/>
              </a:rPr>
              <a:t>エンタープライズ企業</a:t>
            </a:r>
            <a:endParaRPr sz="500" b="0" i="0" u="none" strike="noStrike" cap="none">
              <a:solidFill>
                <a:srgbClr val="000000"/>
              </a:solidFill>
              <a:latin typeface="Meiryo"/>
              <a:ea typeface="Meiryo"/>
              <a:cs typeface="Meiryo"/>
              <a:sym typeface="Meiryo"/>
            </a:endParaRPr>
          </a:p>
        </p:txBody>
      </p:sp>
      <p:sp>
        <p:nvSpPr>
          <p:cNvPr id="917" name="Google Shape;917;p133"/>
          <p:cNvSpPr txBox="1"/>
          <p:nvPr/>
        </p:nvSpPr>
        <p:spPr>
          <a:xfrm>
            <a:off x="254963" y="2626307"/>
            <a:ext cx="1831800" cy="236400"/>
          </a:xfrm>
          <a:prstGeom prst="rect">
            <a:avLst/>
          </a:prstGeom>
          <a:noFill/>
          <a:ln>
            <a:noFill/>
          </a:ln>
        </p:spPr>
        <p:txBody>
          <a:bodyPr spcFirstLastPara="1" wrap="square" lIns="19050" tIns="19050" rIns="19050" bIns="19050" anchor="ctr" anchorCtr="0">
            <a:noAutofit/>
          </a:bodyPr>
          <a:lstStyle/>
          <a:p>
            <a:pPr marL="0" marR="0" lvl="0" indent="0" algn="l" rtl="0">
              <a:lnSpc>
                <a:spcPct val="168000"/>
              </a:lnSpc>
              <a:spcBef>
                <a:spcPts val="0"/>
              </a:spcBef>
              <a:spcAft>
                <a:spcPts val="0"/>
              </a:spcAft>
              <a:buClr>
                <a:srgbClr val="000000"/>
              </a:buClr>
              <a:buSzPts val="900"/>
              <a:buFont typeface="Arial"/>
              <a:buNone/>
            </a:pPr>
            <a:r>
              <a:rPr lang="ja-JP" sz="900" b="0" i="0" u="none" strike="noStrike" cap="none">
                <a:solidFill>
                  <a:srgbClr val="000000"/>
                </a:solidFill>
                <a:latin typeface="Meiryo"/>
                <a:ea typeface="Meiryo"/>
                <a:cs typeface="Meiryo"/>
                <a:sym typeface="Meiryo"/>
              </a:rPr>
              <a:t>スタートアップ・成長企業</a:t>
            </a:r>
            <a:endParaRPr sz="500" b="0" i="0" u="none" strike="noStrike" cap="none">
              <a:solidFill>
                <a:srgbClr val="000000"/>
              </a:solidFill>
              <a:latin typeface="Meiryo"/>
              <a:ea typeface="Meiryo"/>
              <a:cs typeface="Meiryo"/>
              <a:sym typeface="Meiryo"/>
            </a:endParaRPr>
          </a:p>
        </p:txBody>
      </p:sp>
      <p:sp>
        <p:nvSpPr>
          <p:cNvPr id="918" name="Google Shape;918;p133"/>
          <p:cNvSpPr txBox="1"/>
          <p:nvPr/>
        </p:nvSpPr>
        <p:spPr>
          <a:xfrm>
            <a:off x="7458046" y="1191754"/>
            <a:ext cx="1126500" cy="31089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商社</a:t>
            </a:r>
            <a:endParaRPr sz="500" b="0"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エネルギー</a:t>
            </a:r>
            <a:endParaRPr sz="1100" b="0"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運輸</a:t>
            </a:r>
            <a:endParaRPr sz="500" b="0"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物流・倉庫</a:t>
            </a:r>
            <a:endParaRPr sz="500" b="0"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不動産</a:t>
            </a:r>
            <a:endParaRPr sz="500" b="0"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金融</a:t>
            </a:r>
            <a:endParaRPr sz="500" b="0"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医療・福祉</a:t>
            </a:r>
            <a:endParaRPr sz="500" b="0"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通信</a:t>
            </a:r>
            <a:endParaRPr sz="500" b="0"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建設・工事</a:t>
            </a:r>
            <a:endParaRPr sz="500" b="0"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メーカー</a:t>
            </a:r>
            <a:endParaRPr sz="1100" b="0"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製造・機械</a:t>
            </a:r>
            <a:endParaRPr sz="500" b="0"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旅行</a:t>
            </a:r>
            <a:endParaRPr sz="500" b="0"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小売</a:t>
            </a:r>
            <a:endParaRPr sz="500" b="0"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アパレル</a:t>
            </a:r>
            <a:endParaRPr sz="500" b="0"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人材</a:t>
            </a:r>
            <a:endParaRPr sz="500" b="0"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教育</a:t>
            </a:r>
            <a:endParaRPr sz="500" b="0"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ゲーム</a:t>
            </a:r>
            <a:endParaRPr sz="500" b="0"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エンタメ</a:t>
            </a:r>
            <a:endParaRPr sz="500" b="0"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広告・マスコミ</a:t>
            </a:r>
            <a:endParaRPr sz="500" b="0"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出版</a:t>
            </a:r>
            <a:endParaRPr sz="500" b="0"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IT</a:t>
            </a:r>
            <a:endParaRPr sz="1100" b="0"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コンサルティング</a:t>
            </a:r>
            <a:endParaRPr sz="500" b="0"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800"/>
              <a:buFont typeface="Arial"/>
              <a:buNone/>
            </a:pPr>
            <a:r>
              <a:rPr lang="ja-JP" sz="800" b="0" i="0" u="none" strike="noStrike" cap="none">
                <a:solidFill>
                  <a:srgbClr val="000000"/>
                </a:solidFill>
                <a:latin typeface="Meiryo"/>
                <a:ea typeface="Meiryo"/>
                <a:cs typeface="Meiryo"/>
                <a:sym typeface="Meiryo"/>
              </a:rPr>
              <a:t>マーケティング</a:t>
            </a:r>
            <a:endParaRPr sz="500" b="0" i="0" u="none" strike="noStrike" cap="none">
              <a:solidFill>
                <a:srgbClr val="000000"/>
              </a:solidFill>
              <a:latin typeface="Meiryo"/>
              <a:ea typeface="Meiryo"/>
              <a:cs typeface="Meiryo"/>
              <a:sym typeface="Meiryo"/>
            </a:endParaRPr>
          </a:p>
        </p:txBody>
      </p:sp>
      <p:sp>
        <p:nvSpPr>
          <p:cNvPr id="919" name="Google Shape;919;p133"/>
          <p:cNvSpPr txBox="1"/>
          <p:nvPr/>
        </p:nvSpPr>
        <p:spPr>
          <a:xfrm>
            <a:off x="7396258" y="847466"/>
            <a:ext cx="1269000" cy="236400"/>
          </a:xfrm>
          <a:prstGeom prst="rect">
            <a:avLst/>
          </a:prstGeom>
          <a:noFill/>
          <a:ln>
            <a:noFill/>
          </a:ln>
        </p:spPr>
        <p:txBody>
          <a:bodyPr spcFirstLastPara="1" wrap="square" lIns="19050" tIns="19050" rIns="19050" bIns="19050" anchor="ctr" anchorCtr="0">
            <a:noAutofit/>
          </a:bodyPr>
          <a:lstStyle/>
          <a:p>
            <a:pPr marL="0" marR="0" lvl="0" indent="0" algn="l" rtl="0">
              <a:lnSpc>
                <a:spcPct val="168000"/>
              </a:lnSpc>
              <a:spcBef>
                <a:spcPts val="0"/>
              </a:spcBef>
              <a:spcAft>
                <a:spcPts val="0"/>
              </a:spcAft>
              <a:buClr>
                <a:srgbClr val="000000"/>
              </a:buClr>
              <a:buSzPts val="900"/>
              <a:buFont typeface="Arial"/>
              <a:buNone/>
            </a:pPr>
            <a:r>
              <a:rPr lang="ja-JP" sz="900" b="0" i="0" u="none" strike="noStrike" cap="none">
                <a:solidFill>
                  <a:srgbClr val="000000"/>
                </a:solidFill>
                <a:latin typeface="Meiryo"/>
                <a:ea typeface="Meiryo"/>
                <a:cs typeface="Meiryo"/>
                <a:sym typeface="Meiryo"/>
              </a:rPr>
              <a:t>業界</a:t>
            </a:r>
            <a:endParaRPr sz="500" b="0" i="0" u="none" strike="noStrike" cap="none">
              <a:solidFill>
                <a:srgbClr val="000000"/>
              </a:solidFill>
              <a:latin typeface="Meiryo"/>
              <a:ea typeface="Meiryo"/>
              <a:cs typeface="Meiryo"/>
              <a:sym typeface="Meiryo"/>
            </a:endParaRPr>
          </a:p>
        </p:txBody>
      </p:sp>
      <p:cxnSp>
        <p:nvCxnSpPr>
          <p:cNvPr id="920" name="Google Shape;920;p133"/>
          <p:cNvCxnSpPr/>
          <p:nvPr/>
        </p:nvCxnSpPr>
        <p:spPr>
          <a:xfrm>
            <a:off x="7396258" y="1086761"/>
            <a:ext cx="1249800" cy="0"/>
          </a:xfrm>
          <a:prstGeom prst="straightConnector1">
            <a:avLst/>
          </a:prstGeom>
          <a:noFill/>
          <a:ln w="12700" cap="flat" cmpd="sng">
            <a:solidFill>
              <a:srgbClr val="A7A7A7"/>
            </a:solidFill>
            <a:prstDash val="solid"/>
            <a:round/>
            <a:headEnd type="none" w="sm" len="sm"/>
            <a:tailEnd type="none" w="sm" len="sm"/>
          </a:ln>
        </p:spPr>
      </p:cxnSp>
      <p:sp>
        <p:nvSpPr>
          <p:cNvPr id="921" name="Google Shape;921;p133"/>
          <p:cNvSpPr txBox="1">
            <a:spLocks noGrp="1"/>
          </p:cNvSpPr>
          <p:nvPr>
            <p:ph type="title" idx="4294967295"/>
          </p:nvPr>
        </p:nvSpPr>
        <p:spPr>
          <a:xfrm>
            <a:off x="166686" y="118270"/>
            <a:ext cx="8005200" cy="5181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2500"/>
              <a:buNone/>
            </a:pPr>
            <a:r>
              <a:rPr lang="ja-JP" sz="1400" b="1"/>
              <a:t>スタートアップから大企業まで３００以上の実績</a:t>
            </a:r>
            <a:endParaRPr sz="1400" b="1"/>
          </a:p>
        </p:txBody>
      </p:sp>
      <p:sp>
        <p:nvSpPr>
          <p:cNvPr id="922" name="Google Shape;922;p133"/>
          <p:cNvSpPr txBox="1">
            <a:spLocks noGrp="1"/>
          </p:cNvSpPr>
          <p:nvPr>
            <p:ph type="sldNum" idx="12"/>
          </p:nvPr>
        </p:nvSpPr>
        <p:spPr>
          <a:xfrm>
            <a:off x="8707174" y="4842650"/>
            <a:ext cx="289200" cy="152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800"/>
              <a:buNone/>
            </a:pPr>
            <a:fld id="{00000000-1234-1234-1234-123412341234}" type="slidenum">
              <a:rPr lang="en-US" altLang="ja-JP" sz="600">
                <a:solidFill>
                  <a:srgbClr val="999999"/>
                </a:solidFill>
                <a:latin typeface="Helvetica Neue"/>
                <a:ea typeface="Helvetica Neue"/>
                <a:cs typeface="Helvetica Neue"/>
                <a:sym typeface="Helvetica Neue"/>
              </a:rPr>
              <a:t>29</a:t>
            </a:fld>
            <a:endParaRPr sz="600" b="0" i="0" u="none" strike="noStrike" cap="none">
              <a:solidFill>
                <a:srgbClr val="999999"/>
              </a:solidFill>
              <a:latin typeface="Helvetica Neue"/>
              <a:ea typeface="Helvetica Neue"/>
              <a:cs typeface="Helvetica Neue"/>
              <a:sym typeface="Helvetica Neue"/>
            </a:endParaRPr>
          </a:p>
        </p:txBody>
      </p:sp>
      <p:sp>
        <p:nvSpPr>
          <p:cNvPr id="923" name="Google Shape;923;p133"/>
          <p:cNvSpPr txBox="1"/>
          <p:nvPr/>
        </p:nvSpPr>
        <p:spPr>
          <a:xfrm>
            <a:off x="7088450" y="4787900"/>
            <a:ext cx="1746300" cy="2619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600"/>
              <a:buFont typeface="Arial"/>
              <a:buNone/>
            </a:pPr>
            <a:r>
              <a:rPr lang="ja-JP" sz="600" b="0" i="0" u="none" strike="noStrike" cap="none">
                <a:solidFill>
                  <a:srgbClr val="999999"/>
                </a:solidFill>
                <a:latin typeface="Arial"/>
                <a:ea typeface="Arial"/>
                <a:cs typeface="Arial"/>
                <a:sym typeface="Arial"/>
              </a:rPr>
              <a:t>© 2021 Sun* Inc.   |  株式会社 Sun Asterisk</a:t>
            </a:r>
            <a:endParaRPr sz="600" b="0" i="0" u="none" strike="noStrike" cap="none">
              <a:solidFill>
                <a:srgbClr val="999999"/>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107"/>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rgbClr val="434343"/>
                </a:solidFill>
                <a:latin typeface="Sawarabi Gothic"/>
                <a:ea typeface="Sawarabi Gothic"/>
                <a:cs typeface="Sawarabi Gothic"/>
                <a:sym typeface="Sawarabi Gothic"/>
              </a:rPr>
              <a:t>Agenda</a:t>
            </a:r>
            <a:endParaRPr sz="1600" b="1">
              <a:solidFill>
                <a:srgbClr val="434343"/>
              </a:solidFill>
              <a:latin typeface="Sawarabi Gothic"/>
              <a:ea typeface="Sawarabi Gothic"/>
              <a:cs typeface="Sawarabi Gothic"/>
              <a:sym typeface="Sawarabi Gothic"/>
            </a:endParaRPr>
          </a:p>
        </p:txBody>
      </p:sp>
      <p:sp>
        <p:nvSpPr>
          <p:cNvPr id="508" name="Google Shape;508;p107"/>
          <p:cNvSpPr txBox="1"/>
          <p:nvPr/>
        </p:nvSpPr>
        <p:spPr>
          <a:xfrm>
            <a:off x="1439363" y="1154644"/>
            <a:ext cx="6216300" cy="3060600"/>
          </a:xfrm>
          <a:prstGeom prst="rect">
            <a:avLst/>
          </a:prstGeom>
          <a:noFill/>
          <a:ln>
            <a:noFill/>
          </a:ln>
        </p:spPr>
        <p:txBody>
          <a:bodyPr spcFirstLastPara="1" wrap="square" lIns="25400" tIns="25400" rIns="25400" bIns="25400" anchor="t" anchorCtr="0">
            <a:noAutofit/>
          </a:bodyPr>
          <a:lstStyle/>
          <a:p>
            <a:pPr marL="279400" marR="0" lvl="0" indent="-228600" algn="l" rtl="0">
              <a:lnSpc>
                <a:spcPct val="115000"/>
              </a:lnSpc>
              <a:spcBef>
                <a:spcPts val="0"/>
              </a:spcBef>
              <a:spcAft>
                <a:spcPts val="0"/>
              </a:spcAft>
              <a:buClr>
                <a:srgbClr val="434343"/>
              </a:buClr>
              <a:buSzPts val="1200"/>
              <a:buFont typeface="Sawarabi Gothic"/>
              <a:buAutoNum type="arabicPeriod"/>
            </a:pPr>
            <a:r>
              <a:rPr lang="ja-JP">
                <a:solidFill>
                  <a:srgbClr val="434343"/>
                </a:solidFill>
                <a:latin typeface="Sawarabi Gothic"/>
                <a:ea typeface="Sawarabi Gothic"/>
                <a:cs typeface="Sawarabi Gothic"/>
                <a:sym typeface="Sawarabi Gothic"/>
              </a:rPr>
              <a:t>与件の</a:t>
            </a:r>
            <a:r>
              <a:rPr lang="ja-JP" sz="1400" i="0" u="none" strike="noStrike" cap="none">
                <a:solidFill>
                  <a:srgbClr val="434343"/>
                </a:solidFill>
                <a:latin typeface="Sawarabi Gothic"/>
                <a:ea typeface="Sawarabi Gothic"/>
                <a:cs typeface="Sawarabi Gothic"/>
                <a:sym typeface="Sawarabi Gothic"/>
              </a:rPr>
              <a:t>整理</a:t>
            </a:r>
            <a:r>
              <a:rPr lang="ja-JP">
                <a:solidFill>
                  <a:srgbClr val="434343"/>
                </a:solidFill>
                <a:latin typeface="Sawarabi Gothic"/>
                <a:ea typeface="Sawarabi Gothic"/>
                <a:cs typeface="Sawarabi Gothic"/>
                <a:sym typeface="Sawarabi Gothic"/>
              </a:rPr>
              <a:t>とご提案の方針</a:t>
            </a:r>
            <a:endParaRPr sz="1400" i="0" u="none" strike="noStrike" cap="none">
              <a:solidFill>
                <a:srgbClr val="434343"/>
              </a:solidFill>
              <a:latin typeface="Sawarabi Gothic"/>
              <a:ea typeface="Sawarabi Gothic"/>
              <a:cs typeface="Sawarabi Gothic"/>
              <a:sym typeface="Sawarabi Gothic"/>
            </a:endParaRPr>
          </a:p>
          <a:p>
            <a:pPr marL="279400" marR="0" lvl="0" indent="-228600" algn="l" rtl="0">
              <a:lnSpc>
                <a:spcPct val="115000"/>
              </a:lnSpc>
              <a:spcBef>
                <a:spcPts val="1500"/>
              </a:spcBef>
              <a:spcAft>
                <a:spcPts val="0"/>
              </a:spcAft>
              <a:buClr>
                <a:srgbClr val="434343"/>
              </a:buClr>
              <a:buSzPts val="1200"/>
              <a:buFont typeface="Sawarabi Gothic"/>
              <a:buAutoNum type="arabicPeriod"/>
            </a:pPr>
            <a:r>
              <a:rPr lang="ja-JP" sz="1400" i="0" u="none" strike="noStrike" cap="none">
                <a:solidFill>
                  <a:srgbClr val="434343"/>
                </a:solidFill>
                <a:latin typeface="Sawarabi Gothic"/>
                <a:ea typeface="Sawarabi Gothic"/>
                <a:cs typeface="Sawarabi Gothic"/>
                <a:sym typeface="Sawarabi Gothic"/>
              </a:rPr>
              <a:t>スケジュール・開発プロセス</a:t>
            </a:r>
            <a:endParaRPr sz="1400" i="0" u="none" strike="noStrike" cap="none">
              <a:solidFill>
                <a:srgbClr val="434343"/>
              </a:solidFill>
              <a:latin typeface="Sawarabi Gothic"/>
              <a:ea typeface="Sawarabi Gothic"/>
              <a:cs typeface="Sawarabi Gothic"/>
              <a:sym typeface="Sawarabi Gothic"/>
            </a:endParaRPr>
          </a:p>
          <a:p>
            <a:pPr marL="279400" marR="0" lvl="0" indent="-228600" algn="l" rtl="0">
              <a:lnSpc>
                <a:spcPct val="115000"/>
              </a:lnSpc>
              <a:spcBef>
                <a:spcPts val="1500"/>
              </a:spcBef>
              <a:spcAft>
                <a:spcPts val="0"/>
              </a:spcAft>
              <a:buClr>
                <a:srgbClr val="434343"/>
              </a:buClr>
              <a:buSzPts val="1200"/>
              <a:buFont typeface="Sawarabi Gothic"/>
              <a:buAutoNum type="arabicPeriod"/>
            </a:pPr>
            <a:r>
              <a:rPr lang="ja-JP" sz="1400" i="0" u="none" strike="noStrike" cap="none">
                <a:solidFill>
                  <a:srgbClr val="434343"/>
                </a:solidFill>
                <a:latin typeface="Sawarabi Gothic"/>
                <a:ea typeface="Sawarabi Gothic"/>
                <a:cs typeface="Sawarabi Gothic"/>
                <a:sym typeface="Sawarabi Gothic"/>
              </a:rPr>
              <a:t>体制</a:t>
            </a:r>
            <a:endParaRPr sz="1400" i="0" u="none" strike="noStrike" cap="none">
              <a:solidFill>
                <a:srgbClr val="434343"/>
              </a:solidFill>
              <a:latin typeface="Sawarabi Gothic"/>
              <a:ea typeface="Sawarabi Gothic"/>
              <a:cs typeface="Sawarabi Gothic"/>
              <a:sym typeface="Sawarabi Gothic"/>
            </a:endParaRPr>
          </a:p>
          <a:p>
            <a:pPr marL="279400" marR="0" lvl="0" indent="-228600" algn="l" rtl="0">
              <a:lnSpc>
                <a:spcPct val="115000"/>
              </a:lnSpc>
              <a:spcBef>
                <a:spcPts val="1500"/>
              </a:spcBef>
              <a:spcAft>
                <a:spcPts val="0"/>
              </a:spcAft>
              <a:buClr>
                <a:srgbClr val="434343"/>
              </a:buClr>
              <a:buSzPts val="1200"/>
              <a:buFont typeface="Sawarabi Gothic"/>
              <a:buAutoNum type="arabicPeriod"/>
            </a:pPr>
            <a:r>
              <a:rPr lang="ja-JP" sz="1400" i="0" u="none" strike="noStrike" cap="none">
                <a:solidFill>
                  <a:srgbClr val="434343"/>
                </a:solidFill>
                <a:latin typeface="Sawarabi Gothic"/>
                <a:ea typeface="Sawarabi Gothic"/>
                <a:cs typeface="Sawarabi Gothic"/>
                <a:sym typeface="Sawarabi Gothic"/>
              </a:rPr>
              <a:t>費用・契約</a:t>
            </a:r>
            <a:endParaRPr sz="1400" i="0" u="none" strike="noStrike" cap="none">
              <a:solidFill>
                <a:srgbClr val="434343"/>
              </a:solidFill>
              <a:latin typeface="Sawarabi Gothic"/>
              <a:ea typeface="Sawarabi Gothic"/>
              <a:cs typeface="Sawarabi Gothic"/>
              <a:sym typeface="Sawarabi Gothic"/>
            </a:endParaRPr>
          </a:p>
          <a:p>
            <a:pPr marL="279400" marR="0" lvl="0" indent="-228600" algn="l" rtl="0">
              <a:lnSpc>
                <a:spcPct val="115000"/>
              </a:lnSpc>
              <a:spcBef>
                <a:spcPts val="1500"/>
              </a:spcBef>
              <a:spcAft>
                <a:spcPts val="0"/>
              </a:spcAft>
              <a:buClr>
                <a:srgbClr val="434343"/>
              </a:buClr>
              <a:buSzPts val="1200"/>
              <a:buFont typeface="Sawarabi Gothic"/>
              <a:buAutoNum type="arabicPeriod"/>
            </a:pPr>
            <a:r>
              <a:rPr lang="ja-JP" sz="1400" i="0" u="none" strike="noStrike" cap="none">
                <a:solidFill>
                  <a:srgbClr val="434343"/>
                </a:solidFill>
                <a:latin typeface="Sawarabi Gothic"/>
                <a:ea typeface="Sawarabi Gothic"/>
                <a:cs typeface="Sawarabi Gothic"/>
                <a:sym typeface="Sawarabi Gothic"/>
              </a:rPr>
              <a:t>最後に</a:t>
            </a:r>
            <a:endParaRPr sz="1400" i="0" u="none" strike="noStrike" cap="none">
              <a:solidFill>
                <a:srgbClr val="434343"/>
              </a:solidFill>
              <a:latin typeface="Sawarabi Gothic"/>
              <a:ea typeface="Sawarabi Gothic"/>
              <a:cs typeface="Sawarabi Gothic"/>
              <a:sym typeface="Sawarabi Gothic"/>
            </a:endParaRPr>
          </a:p>
          <a:p>
            <a:pPr marL="279400" marR="0" lvl="0" indent="-228600" algn="l" rtl="0">
              <a:lnSpc>
                <a:spcPct val="115000"/>
              </a:lnSpc>
              <a:spcBef>
                <a:spcPts val="1500"/>
              </a:spcBef>
              <a:spcAft>
                <a:spcPts val="1500"/>
              </a:spcAft>
              <a:buClr>
                <a:srgbClr val="434343"/>
              </a:buClr>
              <a:buSzPts val="1200"/>
              <a:buFont typeface="Sawarabi Gothic"/>
              <a:buAutoNum type="arabicPeriod"/>
            </a:pPr>
            <a:r>
              <a:rPr lang="ja-JP" sz="1400" i="0" u="none" strike="noStrike" cap="none">
                <a:solidFill>
                  <a:srgbClr val="434343"/>
                </a:solidFill>
                <a:latin typeface="Sawarabi Gothic"/>
                <a:ea typeface="Sawarabi Gothic"/>
                <a:cs typeface="Sawarabi Gothic"/>
                <a:sym typeface="Sawarabi Gothic"/>
              </a:rPr>
              <a:t>Appendix（スクラム開発・弊社の紹介）</a:t>
            </a:r>
            <a:endParaRPr sz="1400" i="0" u="none" strike="noStrike" cap="none">
              <a:solidFill>
                <a:srgbClr val="434343"/>
              </a:solidFill>
              <a:latin typeface="Sawarabi Gothic"/>
              <a:ea typeface="Sawarabi Gothic"/>
              <a:cs typeface="Sawarabi Gothic"/>
              <a:sym typeface="Sawarabi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34"/>
          <p:cNvSpPr/>
          <p:nvPr/>
        </p:nvSpPr>
        <p:spPr>
          <a:xfrm>
            <a:off x="5445807" y="1711805"/>
            <a:ext cx="1048800" cy="1065300"/>
          </a:xfrm>
          <a:prstGeom prst="ellipse">
            <a:avLst/>
          </a:prstGeom>
          <a:noFill/>
          <a:ln w="50800" cap="flat" cmpd="sng">
            <a:solidFill>
              <a:srgbClr val="F80000"/>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Helvetica Neue"/>
              <a:buNone/>
            </a:pPr>
            <a:endParaRPr sz="1100" b="0" i="0" u="none" strike="noStrike" cap="none">
              <a:solidFill>
                <a:srgbClr val="3D3A39"/>
              </a:solidFill>
              <a:latin typeface="Arial"/>
              <a:ea typeface="Arial"/>
              <a:cs typeface="Arial"/>
              <a:sym typeface="Arial"/>
            </a:endParaRPr>
          </a:p>
        </p:txBody>
      </p:sp>
      <p:sp>
        <p:nvSpPr>
          <p:cNvPr id="929" name="Google Shape;929;p134"/>
          <p:cNvSpPr/>
          <p:nvPr/>
        </p:nvSpPr>
        <p:spPr>
          <a:xfrm>
            <a:off x="198213" y="1700098"/>
            <a:ext cx="4511400" cy="900300"/>
          </a:xfrm>
          <a:prstGeom prst="rect">
            <a:avLst/>
          </a:prstGeom>
          <a:solidFill>
            <a:srgbClr val="F6F6F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3D3A39"/>
              </a:solidFill>
              <a:latin typeface="Arial"/>
              <a:ea typeface="Arial"/>
              <a:cs typeface="Arial"/>
              <a:sym typeface="Arial"/>
            </a:endParaRPr>
          </a:p>
        </p:txBody>
      </p:sp>
      <p:sp>
        <p:nvSpPr>
          <p:cNvPr id="930" name="Google Shape;930;p134"/>
          <p:cNvSpPr txBox="1"/>
          <p:nvPr/>
        </p:nvSpPr>
        <p:spPr>
          <a:xfrm>
            <a:off x="326180" y="1813240"/>
            <a:ext cx="4310700" cy="586800"/>
          </a:xfrm>
          <a:prstGeom prst="rect">
            <a:avLst/>
          </a:prstGeom>
          <a:noFill/>
          <a:ln>
            <a:noFill/>
          </a:ln>
        </p:spPr>
        <p:txBody>
          <a:bodyPr spcFirstLastPara="1" wrap="square" lIns="19050" tIns="19050" rIns="19050" bIns="19050" anchor="t" anchorCtr="0">
            <a:noAutofit/>
          </a:bodyPr>
          <a:lstStyle/>
          <a:p>
            <a:pPr marL="0" marR="0" lvl="0" indent="0" algn="l" rtl="0">
              <a:lnSpc>
                <a:spcPct val="110000"/>
              </a:lnSpc>
              <a:spcBef>
                <a:spcPts val="0"/>
              </a:spcBef>
              <a:spcAft>
                <a:spcPts val="0"/>
              </a:spcAft>
              <a:buClr>
                <a:srgbClr val="3D3A39"/>
              </a:buClr>
              <a:buSzPts val="900"/>
              <a:buFont typeface="Arial"/>
              <a:buNone/>
            </a:pPr>
            <a:r>
              <a:rPr lang="ja-JP" sz="900" b="0" i="0" u="none" strike="noStrike" cap="none">
                <a:solidFill>
                  <a:srgbClr val="3D3A39"/>
                </a:solidFill>
                <a:latin typeface="Arial"/>
                <a:ea typeface="Arial"/>
                <a:cs typeface="Arial"/>
                <a:sym typeface="Arial"/>
              </a:rPr>
              <a:t>ビジネス、テック、デザインの専門分野からフレキシブルなチームを作り、</a:t>
            </a:r>
            <a:endParaRPr sz="500" b="0" i="0" u="none" strike="noStrike" cap="none">
              <a:solidFill>
                <a:srgbClr val="000000"/>
              </a:solidFill>
              <a:latin typeface="Arial"/>
              <a:ea typeface="Arial"/>
              <a:cs typeface="Arial"/>
              <a:sym typeface="Arial"/>
            </a:endParaRPr>
          </a:p>
          <a:p>
            <a:pPr marL="0" marR="0" lvl="0" indent="0" algn="l" rtl="0">
              <a:lnSpc>
                <a:spcPct val="110000"/>
              </a:lnSpc>
              <a:spcBef>
                <a:spcPts val="0"/>
              </a:spcBef>
              <a:spcAft>
                <a:spcPts val="0"/>
              </a:spcAft>
              <a:buClr>
                <a:srgbClr val="3D3A39"/>
              </a:buClr>
              <a:buSzPts val="900"/>
              <a:buFont typeface="Arial"/>
              <a:buNone/>
            </a:pPr>
            <a:r>
              <a:rPr lang="ja-JP" sz="900" b="0" i="0" u="none" strike="noStrike" cap="none">
                <a:solidFill>
                  <a:srgbClr val="3D3A39"/>
                </a:solidFill>
                <a:latin typeface="Arial"/>
                <a:ea typeface="Arial"/>
                <a:cs typeface="Arial"/>
                <a:sym typeface="Arial"/>
              </a:rPr>
              <a:t>新規事業の企画、合意形成資料の作成からプロトタイプ開発を共創し、</a:t>
            </a:r>
            <a:endParaRPr sz="500" b="0" i="0" u="none" strike="noStrike" cap="none">
              <a:solidFill>
                <a:srgbClr val="000000"/>
              </a:solidFill>
              <a:latin typeface="Arial"/>
              <a:ea typeface="Arial"/>
              <a:cs typeface="Arial"/>
              <a:sym typeface="Arial"/>
            </a:endParaRPr>
          </a:p>
          <a:p>
            <a:pPr marL="0" marR="0" lvl="0" indent="0" algn="l" rtl="0">
              <a:lnSpc>
                <a:spcPct val="110000"/>
              </a:lnSpc>
              <a:spcBef>
                <a:spcPts val="0"/>
              </a:spcBef>
              <a:spcAft>
                <a:spcPts val="0"/>
              </a:spcAft>
              <a:buClr>
                <a:srgbClr val="3D3A39"/>
              </a:buClr>
              <a:buSzPts val="900"/>
              <a:buFont typeface="Arial"/>
              <a:buNone/>
            </a:pPr>
            <a:r>
              <a:rPr lang="ja-JP" sz="900" b="0" i="0" u="none" strike="noStrike" cap="none">
                <a:solidFill>
                  <a:srgbClr val="3D3A39"/>
                </a:solidFill>
                <a:latin typeface="Arial"/>
                <a:ea typeface="Arial"/>
                <a:cs typeface="Arial"/>
                <a:sym typeface="Arial"/>
              </a:rPr>
              <a:t>多数のエンジニアで高速にサービスをローンチ</a:t>
            </a:r>
            <a:endParaRPr sz="500" b="0" i="0" u="none" strike="noStrike" cap="none">
              <a:solidFill>
                <a:srgbClr val="000000"/>
              </a:solidFill>
              <a:latin typeface="Arial"/>
              <a:ea typeface="Arial"/>
              <a:cs typeface="Arial"/>
              <a:sym typeface="Arial"/>
            </a:endParaRPr>
          </a:p>
        </p:txBody>
      </p:sp>
      <p:sp>
        <p:nvSpPr>
          <p:cNvPr id="931" name="Google Shape;931;p134"/>
          <p:cNvSpPr txBox="1"/>
          <p:nvPr/>
        </p:nvSpPr>
        <p:spPr>
          <a:xfrm>
            <a:off x="300196" y="723807"/>
            <a:ext cx="4425900" cy="244500"/>
          </a:xfrm>
          <a:prstGeom prst="rect">
            <a:avLst/>
          </a:prstGeom>
          <a:noFill/>
          <a:ln>
            <a:noFill/>
          </a:ln>
        </p:spPr>
        <p:txBody>
          <a:bodyPr spcFirstLastPara="1" wrap="square" lIns="17125" tIns="17125" rIns="17125" bIns="17125" anchor="ctr" anchorCtr="0">
            <a:noAutofit/>
          </a:bodyPr>
          <a:lstStyle/>
          <a:p>
            <a:pPr marL="0" marR="0" lvl="0" indent="0" algn="l" rtl="0">
              <a:lnSpc>
                <a:spcPct val="100000"/>
              </a:lnSpc>
              <a:spcBef>
                <a:spcPts val="0"/>
              </a:spcBef>
              <a:spcAft>
                <a:spcPts val="0"/>
              </a:spcAft>
              <a:buClr>
                <a:srgbClr val="434343"/>
              </a:buClr>
              <a:buSzPts val="900"/>
              <a:buFont typeface="Arial"/>
              <a:buNone/>
            </a:pPr>
            <a:r>
              <a:rPr lang="ja-JP" sz="900" b="0" i="0" u="none" strike="noStrike" cap="none">
                <a:solidFill>
                  <a:srgbClr val="434343"/>
                </a:solidFill>
                <a:latin typeface="Arial"/>
                <a:ea typeface="Arial"/>
                <a:cs typeface="Arial"/>
                <a:sym typeface="Arial"/>
              </a:rPr>
              <a:t>新規事業として様々なデジタライゼーションサービスを共創</a:t>
            </a:r>
            <a:endParaRPr sz="500" b="0" i="0" u="none" strike="noStrike" cap="none">
              <a:solidFill>
                <a:srgbClr val="000000"/>
              </a:solidFill>
              <a:latin typeface="Arial"/>
              <a:ea typeface="Arial"/>
              <a:cs typeface="Arial"/>
              <a:sym typeface="Arial"/>
            </a:endParaRPr>
          </a:p>
        </p:txBody>
      </p:sp>
      <p:sp>
        <p:nvSpPr>
          <p:cNvPr id="932" name="Google Shape;932;p134"/>
          <p:cNvSpPr/>
          <p:nvPr/>
        </p:nvSpPr>
        <p:spPr>
          <a:xfrm>
            <a:off x="1325582" y="2732886"/>
            <a:ext cx="1041900" cy="204300"/>
          </a:xfrm>
          <a:prstGeom prst="roundRect">
            <a:avLst>
              <a:gd name="adj" fmla="val 16667"/>
            </a:avLst>
          </a:prstGeom>
          <a:solidFill>
            <a:srgbClr val="4343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3D3A39"/>
              </a:solidFill>
              <a:latin typeface="Arial"/>
              <a:ea typeface="Arial"/>
              <a:cs typeface="Arial"/>
              <a:sym typeface="Arial"/>
            </a:endParaRPr>
          </a:p>
        </p:txBody>
      </p:sp>
      <p:sp>
        <p:nvSpPr>
          <p:cNvPr id="933" name="Google Shape;933;p134"/>
          <p:cNvSpPr txBox="1"/>
          <p:nvPr/>
        </p:nvSpPr>
        <p:spPr>
          <a:xfrm>
            <a:off x="307398" y="2912164"/>
            <a:ext cx="4293000" cy="1804800"/>
          </a:xfrm>
          <a:prstGeom prst="rect">
            <a:avLst/>
          </a:prstGeom>
          <a:noFill/>
          <a:ln>
            <a:noFill/>
          </a:ln>
        </p:spPr>
        <p:txBody>
          <a:bodyPr spcFirstLastPara="1" wrap="square" lIns="17125" tIns="17125" rIns="17125" bIns="17125" anchor="ctr" anchorCtr="0">
            <a:noAutofit/>
          </a:bodyPr>
          <a:lstStyle/>
          <a:p>
            <a:pPr marL="0" marR="0" lvl="0" indent="0" algn="l" rtl="0">
              <a:lnSpc>
                <a:spcPct val="120000"/>
              </a:lnSpc>
              <a:spcBef>
                <a:spcPts val="0"/>
              </a:spcBef>
              <a:spcAft>
                <a:spcPts val="0"/>
              </a:spcAft>
              <a:buClr>
                <a:srgbClr val="434343"/>
              </a:buClr>
              <a:buSzPts val="800"/>
              <a:buFont typeface="Arial"/>
              <a:buNone/>
            </a:pPr>
            <a:r>
              <a:rPr lang="ja-JP" sz="800" b="0" i="0" u="none" strike="noStrike" cap="none">
                <a:solidFill>
                  <a:srgbClr val="434343"/>
                </a:solidFill>
                <a:latin typeface="Arial"/>
                <a:ea typeface="Arial"/>
                <a:cs typeface="Arial"/>
                <a:sym typeface="Arial"/>
              </a:rPr>
              <a:t>課題</a:t>
            </a:r>
            <a:endParaRPr sz="5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3D3A39"/>
              </a:buClr>
              <a:buSzPts val="800"/>
              <a:buFont typeface="Arial"/>
              <a:buNone/>
            </a:pPr>
            <a:r>
              <a:rPr lang="ja-JP" sz="800" b="0" i="0" u="none" strike="noStrike" cap="none">
                <a:solidFill>
                  <a:srgbClr val="3D3A39"/>
                </a:solidFill>
                <a:latin typeface="Arial"/>
                <a:ea typeface="Arial"/>
                <a:cs typeface="Arial"/>
                <a:sym typeface="Arial"/>
              </a:rPr>
              <a:t>・DX本部事業立ち上げ期におけるリソース不足</a:t>
            </a:r>
            <a:endParaRPr sz="5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3D3A39"/>
              </a:buClr>
              <a:buSzPts val="800"/>
              <a:buFont typeface="Arial"/>
              <a:buNone/>
            </a:pPr>
            <a:r>
              <a:rPr lang="ja-JP" sz="800" b="0" i="0" u="none" strike="noStrike" cap="none">
                <a:solidFill>
                  <a:srgbClr val="3D3A39"/>
                </a:solidFill>
                <a:latin typeface="Arial"/>
                <a:ea typeface="Arial"/>
                <a:cs typeface="Arial"/>
                <a:sym typeface="Arial"/>
              </a:rPr>
              <a:t>・共創パートナーがいない</a:t>
            </a:r>
            <a:endParaRPr sz="1100" b="0" i="0" u="none" strike="noStrike" cap="none">
              <a:solidFill>
                <a:srgbClr val="3D3A39"/>
              </a:solidFill>
              <a:latin typeface="Times"/>
              <a:ea typeface="Times"/>
              <a:cs typeface="Times"/>
              <a:sym typeface="Times"/>
            </a:endParaRPr>
          </a:p>
          <a:p>
            <a:pPr marL="0" marR="0" lvl="0" indent="0" algn="l" rtl="0">
              <a:lnSpc>
                <a:spcPct val="120000"/>
              </a:lnSpc>
              <a:spcBef>
                <a:spcPts val="0"/>
              </a:spcBef>
              <a:spcAft>
                <a:spcPts val="0"/>
              </a:spcAft>
              <a:buClr>
                <a:srgbClr val="3D3A39"/>
              </a:buClr>
              <a:buSzPts val="1100"/>
              <a:buFont typeface="Arial"/>
              <a:buNone/>
            </a:pPr>
            <a:endParaRPr sz="1100" b="0" i="0" u="none" strike="noStrike" cap="none">
              <a:solidFill>
                <a:srgbClr val="3D3A39"/>
              </a:solidFill>
              <a:latin typeface="Times"/>
              <a:ea typeface="Times"/>
              <a:cs typeface="Times"/>
              <a:sym typeface="Times"/>
            </a:endParaRPr>
          </a:p>
          <a:p>
            <a:pPr marL="0" marR="0" lvl="0" indent="0" algn="l" rtl="0">
              <a:lnSpc>
                <a:spcPct val="120000"/>
              </a:lnSpc>
              <a:spcBef>
                <a:spcPts val="0"/>
              </a:spcBef>
              <a:spcAft>
                <a:spcPts val="0"/>
              </a:spcAft>
              <a:buClr>
                <a:srgbClr val="434343"/>
              </a:buClr>
              <a:buSzPts val="800"/>
              <a:buFont typeface="Arial"/>
              <a:buNone/>
            </a:pPr>
            <a:r>
              <a:rPr lang="ja-JP" sz="800" b="0" i="0" u="none" strike="noStrike" cap="none">
                <a:solidFill>
                  <a:srgbClr val="434343"/>
                </a:solidFill>
                <a:latin typeface="Arial"/>
                <a:ea typeface="Arial"/>
                <a:cs typeface="Arial"/>
                <a:sym typeface="Arial"/>
              </a:rPr>
              <a:t>ソリューション</a:t>
            </a:r>
            <a:endParaRPr sz="5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3D3A39"/>
              </a:buClr>
              <a:buSzPts val="800"/>
              <a:buFont typeface="Arial"/>
              <a:buNone/>
            </a:pPr>
            <a:r>
              <a:rPr lang="ja-JP" sz="800" b="0" i="0" u="none" strike="noStrike" cap="none">
                <a:solidFill>
                  <a:srgbClr val="3D3A39"/>
                </a:solidFill>
                <a:latin typeface="Arial"/>
                <a:ea typeface="Arial"/>
                <a:cs typeface="Arial"/>
                <a:sym typeface="Arial"/>
              </a:rPr>
              <a:t>ビジネスコンサルタント、UI/UXデザイナー、エンジニアが構想段階から伴⾛し、⾼速でMVPリリース。その後、弊社のエンジニアリソースを活用し、スケーラブルかつスピーディーなプロダクトのグロースを実現。</a:t>
            </a:r>
            <a:endParaRPr sz="500" b="0" i="0" u="none" strike="noStrike" cap="none">
              <a:solidFill>
                <a:srgbClr val="000000"/>
              </a:solidFill>
              <a:latin typeface="Arial"/>
              <a:ea typeface="Arial"/>
              <a:cs typeface="Arial"/>
              <a:sym typeface="Arial"/>
            </a:endParaRPr>
          </a:p>
        </p:txBody>
      </p:sp>
      <p:sp>
        <p:nvSpPr>
          <p:cNvPr id="934" name="Google Shape;934;p134"/>
          <p:cNvSpPr/>
          <p:nvPr/>
        </p:nvSpPr>
        <p:spPr>
          <a:xfrm>
            <a:off x="229649" y="2725611"/>
            <a:ext cx="976200" cy="204300"/>
          </a:xfrm>
          <a:prstGeom prst="roundRect">
            <a:avLst>
              <a:gd name="adj" fmla="val 16667"/>
            </a:avLst>
          </a:prstGeom>
          <a:solidFill>
            <a:srgbClr val="4343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3D3A39"/>
              </a:solidFill>
              <a:latin typeface="Arial"/>
              <a:ea typeface="Arial"/>
              <a:cs typeface="Arial"/>
              <a:sym typeface="Arial"/>
            </a:endParaRPr>
          </a:p>
        </p:txBody>
      </p:sp>
      <p:sp>
        <p:nvSpPr>
          <p:cNvPr id="935" name="Google Shape;935;p134"/>
          <p:cNvSpPr txBox="1"/>
          <p:nvPr/>
        </p:nvSpPr>
        <p:spPr>
          <a:xfrm>
            <a:off x="196804" y="2740161"/>
            <a:ext cx="1041900" cy="189600"/>
          </a:xfrm>
          <a:prstGeom prst="rect">
            <a:avLst/>
          </a:prstGeom>
          <a:noFill/>
          <a:ln>
            <a:noFill/>
          </a:ln>
        </p:spPr>
        <p:txBody>
          <a:bodyPr spcFirstLastPara="1" wrap="square" lIns="17125" tIns="17125" rIns="17125" bIns="17125" anchor="t" anchorCtr="0">
            <a:noAutofit/>
          </a:bodyPr>
          <a:lstStyle/>
          <a:p>
            <a:pPr marL="0" marR="0" lvl="0" indent="0" algn="ctr" rtl="0">
              <a:lnSpc>
                <a:spcPct val="100000"/>
              </a:lnSpc>
              <a:spcBef>
                <a:spcPts val="0"/>
              </a:spcBef>
              <a:spcAft>
                <a:spcPts val="0"/>
              </a:spcAft>
              <a:buClr>
                <a:srgbClr val="FFFFFF"/>
              </a:buClr>
              <a:buSzPts val="700"/>
              <a:buFont typeface="Arial"/>
              <a:buNone/>
            </a:pPr>
            <a:r>
              <a:rPr lang="ja-JP" sz="700" b="0" i="0" u="none" strike="noStrike" cap="none">
                <a:solidFill>
                  <a:srgbClr val="FFFFFF"/>
                </a:solidFill>
                <a:latin typeface="Arial"/>
                <a:ea typeface="Arial"/>
                <a:cs typeface="Arial"/>
                <a:sym typeface="Arial"/>
              </a:rPr>
              <a:t>事業共創</a:t>
            </a:r>
            <a:endParaRPr sz="500" b="0" i="0" u="none" strike="noStrike" cap="none">
              <a:solidFill>
                <a:srgbClr val="000000"/>
              </a:solidFill>
              <a:latin typeface="Arial"/>
              <a:ea typeface="Arial"/>
              <a:cs typeface="Arial"/>
              <a:sym typeface="Arial"/>
            </a:endParaRPr>
          </a:p>
        </p:txBody>
      </p:sp>
      <p:sp>
        <p:nvSpPr>
          <p:cNvPr id="936" name="Google Shape;936;p134"/>
          <p:cNvSpPr txBox="1"/>
          <p:nvPr/>
        </p:nvSpPr>
        <p:spPr>
          <a:xfrm>
            <a:off x="1310333" y="2743975"/>
            <a:ext cx="1072500" cy="172500"/>
          </a:xfrm>
          <a:prstGeom prst="rect">
            <a:avLst/>
          </a:prstGeom>
          <a:noFill/>
          <a:ln>
            <a:noFill/>
          </a:ln>
        </p:spPr>
        <p:txBody>
          <a:bodyPr spcFirstLastPara="1" wrap="square" lIns="17125" tIns="17125" rIns="17125" bIns="17125" anchor="t" anchorCtr="0">
            <a:noAutofit/>
          </a:bodyPr>
          <a:lstStyle/>
          <a:p>
            <a:pPr marL="0" marR="0" lvl="0" indent="0" algn="ctr" rtl="0">
              <a:lnSpc>
                <a:spcPct val="100000"/>
              </a:lnSpc>
              <a:spcBef>
                <a:spcPts val="0"/>
              </a:spcBef>
              <a:spcAft>
                <a:spcPts val="0"/>
              </a:spcAft>
              <a:buClr>
                <a:srgbClr val="FFFFFF"/>
              </a:buClr>
              <a:buSzPts val="700"/>
              <a:buFont typeface="Arial"/>
              <a:buNone/>
            </a:pPr>
            <a:r>
              <a:rPr lang="ja-JP" sz="700" b="0" i="0" u="none" strike="noStrike" cap="none">
                <a:solidFill>
                  <a:srgbClr val="FFFFFF"/>
                </a:solidFill>
                <a:latin typeface="Arial"/>
                <a:ea typeface="Arial"/>
                <a:cs typeface="Arial"/>
                <a:sym typeface="Arial"/>
              </a:rPr>
              <a:t>エンタープライズDX</a:t>
            </a:r>
            <a:endParaRPr sz="500" b="0" i="0" u="none" strike="noStrike" cap="none">
              <a:solidFill>
                <a:srgbClr val="000000"/>
              </a:solidFill>
              <a:latin typeface="Arial"/>
              <a:ea typeface="Arial"/>
              <a:cs typeface="Arial"/>
              <a:sym typeface="Arial"/>
            </a:endParaRPr>
          </a:p>
        </p:txBody>
      </p:sp>
      <p:sp>
        <p:nvSpPr>
          <p:cNvPr id="937" name="Google Shape;937;p134"/>
          <p:cNvSpPr/>
          <p:nvPr/>
        </p:nvSpPr>
        <p:spPr>
          <a:xfrm>
            <a:off x="2520202" y="2732886"/>
            <a:ext cx="976200" cy="204300"/>
          </a:xfrm>
          <a:prstGeom prst="roundRect">
            <a:avLst>
              <a:gd name="adj" fmla="val 16667"/>
            </a:avLst>
          </a:prstGeom>
          <a:solidFill>
            <a:srgbClr val="4343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3D3A39"/>
              </a:solidFill>
              <a:latin typeface="Arial"/>
              <a:ea typeface="Arial"/>
              <a:cs typeface="Arial"/>
              <a:sym typeface="Arial"/>
            </a:endParaRPr>
          </a:p>
        </p:txBody>
      </p:sp>
      <p:sp>
        <p:nvSpPr>
          <p:cNvPr id="938" name="Google Shape;938;p134"/>
          <p:cNvSpPr txBox="1"/>
          <p:nvPr/>
        </p:nvSpPr>
        <p:spPr>
          <a:xfrm>
            <a:off x="2487356" y="2749685"/>
            <a:ext cx="1041900" cy="165600"/>
          </a:xfrm>
          <a:prstGeom prst="rect">
            <a:avLst/>
          </a:prstGeom>
          <a:noFill/>
          <a:ln>
            <a:noFill/>
          </a:ln>
        </p:spPr>
        <p:txBody>
          <a:bodyPr spcFirstLastPara="1" wrap="square" lIns="17125" tIns="17125" rIns="17125" bIns="17125" anchor="t" anchorCtr="0">
            <a:noAutofit/>
          </a:bodyPr>
          <a:lstStyle/>
          <a:p>
            <a:pPr marL="0" marR="0" lvl="0" indent="0" algn="ctr" rtl="0">
              <a:lnSpc>
                <a:spcPct val="100000"/>
              </a:lnSpc>
              <a:spcBef>
                <a:spcPts val="0"/>
              </a:spcBef>
              <a:spcAft>
                <a:spcPts val="0"/>
              </a:spcAft>
              <a:buClr>
                <a:srgbClr val="FFFFFF"/>
              </a:buClr>
              <a:buSzPts val="700"/>
              <a:buFont typeface="Arial"/>
              <a:buNone/>
            </a:pPr>
            <a:r>
              <a:rPr lang="ja-JP" sz="700" b="0" i="0" u="none" strike="noStrike" cap="none">
                <a:solidFill>
                  <a:srgbClr val="FFFFFF"/>
                </a:solidFill>
                <a:latin typeface="Arial"/>
                <a:ea typeface="Arial"/>
                <a:cs typeface="Arial"/>
                <a:sym typeface="Arial"/>
              </a:rPr>
              <a:t>アジャイル開発</a:t>
            </a:r>
            <a:endParaRPr sz="500" b="0" i="0" u="none" strike="noStrike" cap="none">
              <a:solidFill>
                <a:srgbClr val="000000"/>
              </a:solidFill>
              <a:latin typeface="Arial"/>
              <a:ea typeface="Arial"/>
              <a:cs typeface="Arial"/>
              <a:sym typeface="Arial"/>
            </a:endParaRPr>
          </a:p>
        </p:txBody>
      </p:sp>
      <p:sp>
        <p:nvSpPr>
          <p:cNvPr id="939" name="Google Shape;939;p134"/>
          <p:cNvSpPr/>
          <p:nvPr/>
        </p:nvSpPr>
        <p:spPr>
          <a:xfrm>
            <a:off x="3633881" y="2732886"/>
            <a:ext cx="976200" cy="204300"/>
          </a:xfrm>
          <a:prstGeom prst="roundRect">
            <a:avLst>
              <a:gd name="adj" fmla="val 16667"/>
            </a:avLst>
          </a:prstGeom>
          <a:solidFill>
            <a:srgbClr val="4343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3D3A39"/>
              </a:solidFill>
              <a:latin typeface="Arial"/>
              <a:ea typeface="Arial"/>
              <a:cs typeface="Arial"/>
              <a:sym typeface="Arial"/>
            </a:endParaRPr>
          </a:p>
        </p:txBody>
      </p:sp>
      <p:sp>
        <p:nvSpPr>
          <p:cNvPr id="940" name="Google Shape;940;p134"/>
          <p:cNvSpPr txBox="1"/>
          <p:nvPr/>
        </p:nvSpPr>
        <p:spPr>
          <a:xfrm>
            <a:off x="3643849" y="2743975"/>
            <a:ext cx="956100" cy="172500"/>
          </a:xfrm>
          <a:prstGeom prst="rect">
            <a:avLst/>
          </a:prstGeom>
          <a:noFill/>
          <a:ln>
            <a:noFill/>
          </a:ln>
        </p:spPr>
        <p:txBody>
          <a:bodyPr spcFirstLastPara="1" wrap="square" lIns="17125" tIns="17125" rIns="17125" bIns="17125" anchor="t" anchorCtr="0">
            <a:noAutofit/>
          </a:bodyPr>
          <a:lstStyle/>
          <a:p>
            <a:pPr marL="0" marR="0" lvl="0" indent="0" algn="ctr" rtl="0">
              <a:lnSpc>
                <a:spcPct val="100000"/>
              </a:lnSpc>
              <a:spcBef>
                <a:spcPts val="0"/>
              </a:spcBef>
              <a:spcAft>
                <a:spcPts val="0"/>
              </a:spcAft>
              <a:buClr>
                <a:srgbClr val="FFFFFF"/>
              </a:buClr>
              <a:buSzPts val="700"/>
              <a:buFont typeface="Arial"/>
              <a:buNone/>
            </a:pPr>
            <a:r>
              <a:rPr lang="ja-JP" sz="700" b="0" i="0" u="none" strike="noStrike" cap="none">
                <a:solidFill>
                  <a:srgbClr val="FFFFFF"/>
                </a:solidFill>
                <a:latin typeface="Arial"/>
                <a:ea typeface="Arial"/>
                <a:cs typeface="Arial"/>
                <a:sym typeface="Arial"/>
              </a:rPr>
              <a:t>UI/UX</a:t>
            </a:r>
            <a:endParaRPr sz="500" b="0" i="0" u="none" strike="noStrike" cap="none">
              <a:solidFill>
                <a:srgbClr val="000000"/>
              </a:solidFill>
              <a:latin typeface="Arial"/>
              <a:ea typeface="Arial"/>
              <a:cs typeface="Arial"/>
              <a:sym typeface="Arial"/>
            </a:endParaRPr>
          </a:p>
        </p:txBody>
      </p:sp>
      <p:sp>
        <p:nvSpPr>
          <p:cNvPr id="941" name="Google Shape;941;p134"/>
          <p:cNvSpPr txBox="1"/>
          <p:nvPr/>
        </p:nvSpPr>
        <p:spPr>
          <a:xfrm>
            <a:off x="300196" y="969519"/>
            <a:ext cx="4425900" cy="604200"/>
          </a:xfrm>
          <a:prstGeom prst="rect">
            <a:avLst/>
          </a:prstGeom>
          <a:noFill/>
          <a:ln>
            <a:noFill/>
          </a:ln>
        </p:spPr>
        <p:txBody>
          <a:bodyPr spcFirstLastPara="1" wrap="square" lIns="17125" tIns="17125" rIns="17125" bIns="17125" anchor="ctr" anchorCtr="0">
            <a:noAutofit/>
          </a:bodyPr>
          <a:lstStyle/>
          <a:p>
            <a:pPr marL="0" marR="0" lvl="0" indent="0" algn="l" rtl="0">
              <a:lnSpc>
                <a:spcPct val="100000"/>
              </a:lnSpc>
              <a:spcBef>
                <a:spcPts val="0"/>
              </a:spcBef>
              <a:spcAft>
                <a:spcPts val="0"/>
              </a:spcAft>
              <a:buClr>
                <a:srgbClr val="FF2200"/>
              </a:buClr>
              <a:buSzPts val="1500"/>
              <a:buFont typeface="Arial"/>
              <a:buNone/>
            </a:pPr>
            <a:r>
              <a:rPr lang="ja-JP" sz="1500" b="1" i="0" u="none" strike="noStrike" cap="none">
                <a:solidFill>
                  <a:srgbClr val="FF2200"/>
                </a:solidFill>
                <a:latin typeface="Arial"/>
                <a:ea typeface="Arial"/>
                <a:cs typeface="Arial"/>
                <a:sym typeface="Arial"/>
              </a:rPr>
              <a:t>大手通信会社ソフトバンクのDX・新規事業として</a:t>
            </a:r>
            <a:endParaRPr sz="5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2200"/>
              </a:buClr>
              <a:buSzPts val="1500"/>
              <a:buFont typeface="Arial"/>
              <a:buNone/>
            </a:pPr>
            <a:r>
              <a:rPr lang="ja-JP" sz="1500" b="1" i="0" u="none" strike="noStrike" cap="none">
                <a:solidFill>
                  <a:srgbClr val="FF2200"/>
                </a:solidFill>
                <a:latin typeface="Arial"/>
                <a:ea typeface="Arial"/>
                <a:cs typeface="Arial"/>
                <a:sym typeface="Arial"/>
              </a:rPr>
              <a:t>次世代事業の創出を支援</a:t>
            </a:r>
            <a:endParaRPr sz="500" b="1" i="0" u="none" strike="noStrike" cap="none">
              <a:solidFill>
                <a:srgbClr val="000000"/>
              </a:solidFill>
              <a:latin typeface="Arial"/>
              <a:ea typeface="Arial"/>
              <a:cs typeface="Arial"/>
              <a:sym typeface="Arial"/>
            </a:endParaRPr>
          </a:p>
        </p:txBody>
      </p:sp>
      <p:pic>
        <p:nvPicPr>
          <p:cNvPr id="942" name="Google Shape;942;p134" descr="イメージ"/>
          <p:cNvPicPr preferRelativeResize="0"/>
          <p:nvPr/>
        </p:nvPicPr>
        <p:blipFill rotWithShape="1">
          <a:blip r:embed="rId3">
            <a:alphaModFix/>
          </a:blip>
          <a:srcRect/>
          <a:stretch/>
        </p:blipFill>
        <p:spPr>
          <a:xfrm>
            <a:off x="5654595" y="308177"/>
            <a:ext cx="2343118" cy="814997"/>
          </a:xfrm>
          <a:prstGeom prst="rect">
            <a:avLst/>
          </a:prstGeom>
          <a:noFill/>
          <a:ln>
            <a:noFill/>
          </a:ln>
        </p:spPr>
      </p:pic>
      <p:sp>
        <p:nvSpPr>
          <p:cNvPr id="943" name="Google Shape;943;p134"/>
          <p:cNvSpPr/>
          <p:nvPr/>
        </p:nvSpPr>
        <p:spPr>
          <a:xfrm>
            <a:off x="5223059" y="2265485"/>
            <a:ext cx="462600" cy="468600"/>
          </a:xfrm>
          <a:prstGeom prst="ellipse">
            <a:avLst/>
          </a:prstGeom>
          <a:solidFill>
            <a:srgbClr val="FF22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500"/>
              <a:buFont typeface="Arial"/>
              <a:buNone/>
            </a:pPr>
            <a:r>
              <a:rPr lang="ja-JP" sz="500" b="0" i="0" u="none" strike="noStrike" cap="none">
                <a:solidFill>
                  <a:srgbClr val="FFFFFF"/>
                </a:solidFill>
                <a:latin typeface="Arial"/>
                <a:ea typeface="Arial"/>
                <a:cs typeface="Arial"/>
                <a:sym typeface="Arial"/>
              </a:rPr>
              <a:t>UI/UX</a:t>
            </a:r>
            <a:endParaRPr sz="5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500"/>
              <a:buFont typeface="Arial"/>
              <a:buNone/>
            </a:pPr>
            <a:r>
              <a:rPr lang="ja-JP" sz="500" b="0" i="0" u="none" strike="noStrike" cap="none">
                <a:solidFill>
                  <a:srgbClr val="FFFFFF"/>
                </a:solidFill>
                <a:latin typeface="Arial"/>
                <a:ea typeface="Arial"/>
                <a:cs typeface="Arial"/>
                <a:sym typeface="Arial"/>
              </a:rPr>
              <a:t>デザイナー</a:t>
            </a:r>
            <a:endParaRPr sz="500" b="0" i="0" u="none" strike="noStrike" cap="none">
              <a:solidFill>
                <a:srgbClr val="000000"/>
              </a:solidFill>
              <a:latin typeface="Arial"/>
              <a:ea typeface="Arial"/>
              <a:cs typeface="Arial"/>
              <a:sym typeface="Arial"/>
            </a:endParaRPr>
          </a:p>
        </p:txBody>
      </p:sp>
      <p:sp>
        <p:nvSpPr>
          <p:cNvPr id="944" name="Google Shape;944;p134"/>
          <p:cNvSpPr/>
          <p:nvPr/>
        </p:nvSpPr>
        <p:spPr>
          <a:xfrm>
            <a:off x="6199256" y="2264758"/>
            <a:ext cx="462600" cy="468600"/>
          </a:xfrm>
          <a:prstGeom prst="ellipse">
            <a:avLst/>
          </a:prstGeom>
          <a:solidFill>
            <a:srgbClr val="FF22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500"/>
              <a:buFont typeface="Arial"/>
              <a:buNone/>
            </a:pPr>
            <a:r>
              <a:rPr lang="ja-JP" sz="500" b="0" i="0" u="none" strike="noStrike" cap="none">
                <a:solidFill>
                  <a:srgbClr val="FFFFFF"/>
                </a:solidFill>
                <a:latin typeface="Arial"/>
                <a:ea typeface="Arial"/>
                <a:cs typeface="Arial"/>
                <a:sym typeface="Arial"/>
              </a:rPr>
              <a:t>エンジニア</a:t>
            </a:r>
            <a:endParaRPr sz="500" b="0" i="0" u="none" strike="noStrike" cap="none">
              <a:solidFill>
                <a:srgbClr val="000000"/>
              </a:solidFill>
              <a:latin typeface="Arial"/>
              <a:ea typeface="Arial"/>
              <a:cs typeface="Arial"/>
              <a:sym typeface="Arial"/>
            </a:endParaRPr>
          </a:p>
        </p:txBody>
      </p:sp>
      <p:sp>
        <p:nvSpPr>
          <p:cNvPr id="945" name="Google Shape;945;p134"/>
          <p:cNvSpPr/>
          <p:nvPr/>
        </p:nvSpPr>
        <p:spPr>
          <a:xfrm>
            <a:off x="5738787" y="1482541"/>
            <a:ext cx="462600" cy="468600"/>
          </a:xfrm>
          <a:prstGeom prst="ellipse">
            <a:avLst/>
          </a:prstGeom>
          <a:solidFill>
            <a:srgbClr val="FF22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500"/>
              <a:buFont typeface="Arial"/>
              <a:buNone/>
            </a:pPr>
            <a:r>
              <a:rPr lang="ja-JP" sz="500" b="0" i="0" u="none" strike="noStrike" cap="none">
                <a:solidFill>
                  <a:srgbClr val="FFFFFF"/>
                </a:solidFill>
                <a:latin typeface="Arial"/>
                <a:ea typeface="Arial"/>
                <a:cs typeface="Arial"/>
                <a:sym typeface="Arial"/>
              </a:rPr>
              <a:t>ビジネス</a:t>
            </a:r>
            <a:endParaRPr sz="5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500"/>
              <a:buFont typeface="Arial"/>
              <a:buNone/>
            </a:pPr>
            <a:r>
              <a:rPr lang="ja-JP" sz="500" b="0" i="0" u="none" strike="noStrike" cap="none">
                <a:solidFill>
                  <a:srgbClr val="FFFFFF"/>
                </a:solidFill>
                <a:latin typeface="Arial"/>
                <a:ea typeface="Arial"/>
                <a:cs typeface="Arial"/>
                <a:sym typeface="Arial"/>
              </a:rPr>
              <a:t>コンサル</a:t>
            </a:r>
            <a:endParaRPr sz="500" b="0" i="0" u="none" strike="noStrike" cap="none">
              <a:solidFill>
                <a:srgbClr val="000000"/>
              </a:solidFill>
              <a:latin typeface="Arial"/>
              <a:ea typeface="Arial"/>
              <a:cs typeface="Arial"/>
              <a:sym typeface="Arial"/>
            </a:endParaRPr>
          </a:p>
        </p:txBody>
      </p:sp>
      <p:sp>
        <p:nvSpPr>
          <p:cNvPr id="946" name="Google Shape;946;p134"/>
          <p:cNvSpPr/>
          <p:nvPr/>
        </p:nvSpPr>
        <p:spPr>
          <a:xfrm>
            <a:off x="5220438" y="3548160"/>
            <a:ext cx="1569996" cy="1130868"/>
          </a:xfrm>
          <a:custGeom>
            <a:avLst/>
            <a:gdLst/>
            <a:ahLst/>
            <a:cxnLst/>
            <a:rect l="l" t="t" r="r" b="b"/>
            <a:pathLst>
              <a:path w="21600" h="21600" extrusionOk="0">
                <a:moveTo>
                  <a:pt x="10800" y="0"/>
                </a:moveTo>
                <a:lnTo>
                  <a:pt x="21600" y="21600"/>
                </a:lnTo>
                <a:lnTo>
                  <a:pt x="0" y="21600"/>
                </a:lnTo>
                <a:close/>
              </a:path>
            </a:pathLst>
          </a:custGeom>
          <a:solidFill>
            <a:srgbClr val="C4433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Helvetica Neue"/>
              <a:buNone/>
            </a:pPr>
            <a:endParaRPr sz="1100" b="0" i="0" u="none" strike="noStrike" cap="none">
              <a:solidFill>
                <a:srgbClr val="3D3A39"/>
              </a:solidFill>
              <a:latin typeface="Arial"/>
              <a:ea typeface="Arial"/>
              <a:cs typeface="Arial"/>
              <a:sym typeface="Arial"/>
            </a:endParaRPr>
          </a:p>
        </p:txBody>
      </p:sp>
      <p:sp>
        <p:nvSpPr>
          <p:cNvPr id="947" name="Google Shape;947;p134"/>
          <p:cNvSpPr txBox="1"/>
          <p:nvPr/>
        </p:nvSpPr>
        <p:spPr>
          <a:xfrm>
            <a:off x="5847659" y="3765025"/>
            <a:ext cx="328500" cy="1428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ja-JP" sz="600" b="0" i="0" u="none" strike="noStrike" cap="none">
                <a:solidFill>
                  <a:srgbClr val="FFFFFF"/>
                </a:solidFill>
                <a:latin typeface="Arial"/>
                <a:ea typeface="Arial"/>
                <a:cs typeface="Arial"/>
                <a:sym typeface="Arial"/>
              </a:rPr>
              <a:t>デザイン</a:t>
            </a:r>
            <a:endParaRPr sz="500" b="0" i="0" u="none" strike="noStrike" cap="none">
              <a:solidFill>
                <a:srgbClr val="000000"/>
              </a:solidFill>
              <a:latin typeface="Arial"/>
              <a:ea typeface="Arial"/>
              <a:cs typeface="Arial"/>
              <a:sym typeface="Arial"/>
            </a:endParaRPr>
          </a:p>
        </p:txBody>
      </p:sp>
      <p:sp>
        <p:nvSpPr>
          <p:cNvPr id="948" name="Google Shape;948;p134"/>
          <p:cNvSpPr txBox="1"/>
          <p:nvPr/>
        </p:nvSpPr>
        <p:spPr>
          <a:xfrm>
            <a:off x="5781607" y="4018292"/>
            <a:ext cx="447600" cy="1572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ja-JP" sz="600" b="0" i="0" u="none" strike="noStrike" cap="none">
                <a:solidFill>
                  <a:srgbClr val="FFFFFF"/>
                </a:solidFill>
                <a:latin typeface="Arial"/>
                <a:ea typeface="Arial"/>
                <a:cs typeface="Arial"/>
                <a:sym typeface="Arial"/>
              </a:rPr>
              <a:t>使いやすさ</a:t>
            </a:r>
            <a:endParaRPr sz="500" b="0" i="0" u="none" strike="noStrike" cap="none">
              <a:solidFill>
                <a:srgbClr val="000000"/>
              </a:solidFill>
              <a:latin typeface="Arial"/>
              <a:ea typeface="Arial"/>
              <a:cs typeface="Arial"/>
              <a:sym typeface="Arial"/>
            </a:endParaRPr>
          </a:p>
        </p:txBody>
      </p:sp>
      <p:sp>
        <p:nvSpPr>
          <p:cNvPr id="949" name="Google Shape;949;p134"/>
          <p:cNvSpPr txBox="1"/>
          <p:nvPr/>
        </p:nvSpPr>
        <p:spPr>
          <a:xfrm>
            <a:off x="5859565" y="4264158"/>
            <a:ext cx="285900" cy="1572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ja-JP" sz="600" b="0" i="0" u="none" strike="noStrike" cap="none">
                <a:solidFill>
                  <a:srgbClr val="FFFFFF"/>
                </a:solidFill>
                <a:latin typeface="Arial"/>
                <a:ea typeface="Arial"/>
                <a:cs typeface="Arial"/>
                <a:sym typeface="Arial"/>
              </a:rPr>
              <a:t>信頼性</a:t>
            </a:r>
            <a:endParaRPr sz="500" b="0" i="0" u="none" strike="noStrike" cap="none">
              <a:solidFill>
                <a:srgbClr val="000000"/>
              </a:solidFill>
              <a:latin typeface="Arial"/>
              <a:ea typeface="Arial"/>
              <a:cs typeface="Arial"/>
              <a:sym typeface="Arial"/>
            </a:endParaRPr>
          </a:p>
        </p:txBody>
      </p:sp>
      <p:sp>
        <p:nvSpPr>
          <p:cNvPr id="950" name="Google Shape;950;p134"/>
          <p:cNvSpPr txBox="1"/>
          <p:nvPr/>
        </p:nvSpPr>
        <p:spPr>
          <a:xfrm>
            <a:off x="5850040" y="4445395"/>
            <a:ext cx="285900" cy="1572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600"/>
              <a:buFont typeface="Arial"/>
              <a:buNone/>
            </a:pPr>
            <a:r>
              <a:rPr lang="ja-JP" sz="600" b="0" i="0" u="none" strike="noStrike" cap="none">
                <a:solidFill>
                  <a:srgbClr val="FFFFFF"/>
                </a:solidFill>
                <a:latin typeface="Arial"/>
                <a:ea typeface="Arial"/>
                <a:cs typeface="Arial"/>
                <a:sym typeface="Arial"/>
              </a:rPr>
              <a:t>機能的</a:t>
            </a:r>
            <a:endParaRPr sz="500" b="0" i="0" u="none" strike="noStrike" cap="none">
              <a:solidFill>
                <a:srgbClr val="000000"/>
              </a:solidFill>
              <a:latin typeface="Arial"/>
              <a:ea typeface="Arial"/>
              <a:cs typeface="Arial"/>
              <a:sym typeface="Arial"/>
            </a:endParaRPr>
          </a:p>
        </p:txBody>
      </p:sp>
      <p:sp>
        <p:nvSpPr>
          <p:cNvPr id="951" name="Google Shape;951;p134"/>
          <p:cNvSpPr/>
          <p:nvPr/>
        </p:nvSpPr>
        <p:spPr>
          <a:xfrm>
            <a:off x="5198967" y="3546643"/>
            <a:ext cx="810216" cy="1133892"/>
          </a:xfrm>
          <a:custGeom>
            <a:avLst/>
            <a:gdLst/>
            <a:ahLst/>
            <a:cxnLst/>
            <a:rect l="l" t="t" r="r" b="b"/>
            <a:pathLst>
              <a:path w="21600" h="21600" extrusionOk="0">
                <a:moveTo>
                  <a:pt x="21600" y="0"/>
                </a:moveTo>
                <a:lnTo>
                  <a:pt x="4309" y="21600"/>
                </a:lnTo>
                <a:lnTo>
                  <a:pt x="0" y="21600"/>
                </a:lnTo>
                <a:lnTo>
                  <a:pt x="21600" y="0"/>
                </a:lnTo>
                <a:close/>
              </a:path>
            </a:pathLst>
          </a:custGeom>
          <a:solidFill>
            <a:srgbClr val="FF2201"/>
          </a:solidFill>
          <a:ln>
            <a:noFill/>
          </a:ln>
        </p:spPr>
        <p:txBody>
          <a:bodyPr spcFirstLastPara="1" wrap="square" lIns="17150" tIns="17150" rIns="17150" bIns="17150" anchor="t" anchorCtr="0">
            <a:noAutofit/>
          </a:bodyPr>
          <a:lstStyle/>
          <a:p>
            <a:pPr marL="0" marR="0" lvl="0" indent="0" algn="ctr" rtl="0">
              <a:lnSpc>
                <a:spcPct val="100000"/>
              </a:lnSpc>
              <a:spcBef>
                <a:spcPts val="0"/>
              </a:spcBef>
              <a:spcAft>
                <a:spcPts val="0"/>
              </a:spcAft>
              <a:buClr>
                <a:srgbClr val="000000"/>
              </a:buClr>
              <a:buSzPts val="1100"/>
              <a:buFont typeface="Helvetica Neue"/>
              <a:buNone/>
            </a:pPr>
            <a:endParaRPr sz="1100" b="0" i="0" u="none" strike="noStrike" cap="none">
              <a:solidFill>
                <a:srgbClr val="3D3A39"/>
              </a:solidFill>
              <a:latin typeface="Arial"/>
              <a:ea typeface="Arial"/>
              <a:cs typeface="Arial"/>
              <a:sym typeface="Arial"/>
            </a:endParaRPr>
          </a:p>
        </p:txBody>
      </p:sp>
      <p:cxnSp>
        <p:nvCxnSpPr>
          <p:cNvPr id="952" name="Google Shape;952;p134"/>
          <p:cNvCxnSpPr/>
          <p:nvPr/>
        </p:nvCxnSpPr>
        <p:spPr>
          <a:xfrm>
            <a:off x="5709990" y="3968318"/>
            <a:ext cx="724800" cy="0"/>
          </a:xfrm>
          <a:prstGeom prst="straightConnector1">
            <a:avLst/>
          </a:prstGeom>
          <a:noFill/>
          <a:ln w="25400" cap="flat" cmpd="sng">
            <a:solidFill>
              <a:srgbClr val="FFFFFF"/>
            </a:solidFill>
            <a:prstDash val="solid"/>
            <a:round/>
            <a:headEnd type="none" w="sm" len="sm"/>
            <a:tailEnd type="none" w="sm" len="sm"/>
          </a:ln>
        </p:spPr>
      </p:cxnSp>
      <p:cxnSp>
        <p:nvCxnSpPr>
          <p:cNvPr id="953" name="Google Shape;953;p134"/>
          <p:cNvCxnSpPr/>
          <p:nvPr/>
        </p:nvCxnSpPr>
        <p:spPr>
          <a:xfrm>
            <a:off x="5478314" y="4210444"/>
            <a:ext cx="1072500" cy="0"/>
          </a:xfrm>
          <a:prstGeom prst="straightConnector1">
            <a:avLst/>
          </a:prstGeom>
          <a:noFill/>
          <a:ln w="25400" cap="flat" cmpd="sng">
            <a:solidFill>
              <a:srgbClr val="FFFFFF"/>
            </a:solidFill>
            <a:prstDash val="solid"/>
            <a:round/>
            <a:headEnd type="none" w="sm" len="sm"/>
            <a:tailEnd type="none" w="sm" len="sm"/>
          </a:ln>
        </p:spPr>
      </p:cxnSp>
      <p:cxnSp>
        <p:nvCxnSpPr>
          <p:cNvPr id="954" name="Google Shape;954;p134"/>
          <p:cNvCxnSpPr/>
          <p:nvPr/>
        </p:nvCxnSpPr>
        <p:spPr>
          <a:xfrm>
            <a:off x="5337817" y="4455522"/>
            <a:ext cx="1335300" cy="0"/>
          </a:xfrm>
          <a:prstGeom prst="straightConnector1">
            <a:avLst/>
          </a:prstGeom>
          <a:noFill/>
          <a:ln w="25400" cap="flat" cmpd="sng">
            <a:solidFill>
              <a:srgbClr val="FFFFFF"/>
            </a:solidFill>
            <a:prstDash val="solid"/>
            <a:round/>
            <a:headEnd type="none" w="sm" len="sm"/>
            <a:tailEnd type="none" w="sm" len="sm"/>
          </a:ln>
        </p:spPr>
      </p:cxnSp>
      <p:sp>
        <p:nvSpPr>
          <p:cNvPr id="955" name="Google Shape;955;p134"/>
          <p:cNvSpPr txBox="1"/>
          <p:nvPr/>
        </p:nvSpPr>
        <p:spPr>
          <a:xfrm>
            <a:off x="5282797" y="3108678"/>
            <a:ext cx="1420200" cy="3585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434343"/>
              </a:buClr>
              <a:buSzPts val="700"/>
              <a:buFont typeface="Arial"/>
              <a:buNone/>
            </a:pPr>
            <a:r>
              <a:rPr lang="ja-JP" sz="700" b="0" i="0" u="none" strike="noStrike" cap="none">
                <a:solidFill>
                  <a:srgbClr val="434343"/>
                </a:solidFill>
                <a:latin typeface="Arial"/>
                <a:ea typeface="Arial"/>
                <a:cs typeface="Arial"/>
                <a:sym typeface="Arial"/>
              </a:rPr>
              <a:t>ミニマムチーム体制で</a:t>
            </a:r>
            <a:endParaRPr sz="5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434343"/>
              </a:buClr>
              <a:buSzPts val="700"/>
              <a:buFont typeface="Arial"/>
              <a:buNone/>
            </a:pPr>
            <a:r>
              <a:rPr lang="ja-JP" sz="700" b="0" i="0" u="none" strike="noStrike" cap="none">
                <a:solidFill>
                  <a:srgbClr val="434343"/>
                </a:solidFill>
                <a:latin typeface="Arial"/>
                <a:ea typeface="Arial"/>
                <a:cs typeface="Arial"/>
                <a:sym typeface="Arial"/>
              </a:rPr>
              <a:t>高速にプロトタイプを開発</a:t>
            </a:r>
            <a:endParaRPr sz="500" b="0" i="0" u="none" strike="noStrike" cap="none">
              <a:solidFill>
                <a:srgbClr val="000000"/>
              </a:solidFill>
              <a:latin typeface="Arial"/>
              <a:ea typeface="Arial"/>
              <a:cs typeface="Arial"/>
              <a:sym typeface="Arial"/>
            </a:endParaRPr>
          </a:p>
        </p:txBody>
      </p:sp>
      <p:sp>
        <p:nvSpPr>
          <p:cNvPr id="956" name="Google Shape;956;p134"/>
          <p:cNvSpPr txBox="1"/>
          <p:nvPr/>
        </p:nvSpPr>
        <p:spPr>
          <a:xfrm>
            <a:off x="5113873" y="3961175"/>
            <a:ext cx="285900" cy="244500"/>
          </a:xfrm>
          <a:prstGeom prst="rect">
            <a:avLst/>
          </a:prstGeom>
          <a:noFill/>
          <a:ln>
            <a:noFill/>
          </a:ln>
        </p:spPr>
        <p:txBody>
          <a:bodyPr spcFirstLastPara="1" wrap="square" lIns="17125" tIns="17125" rIns="17125" bIns="17125" anchor="ctr" anchorCtr="0">
            <a:noAutofit/>
          </a:bodyPr>
          <a:lstStyle/>
          <a:p>
            <a:pPr marL="0" marR="0" lvl="0" indent="0" algn="l" rtl="0">
              <a:lnSpc>
                <a:spcPct val="100000"/>
              </a:lnSpc>
              <a:spcBef>
                <a:spcPts val="0"/>
              </a:spcBef>
              <a:spcAft>
                <a:spcPts val="0"/>
              </a:spcAft>
              <a:buClr>
                <a:srgbClr val="434343"/>
              </a:buClr>
              <a:buSzPts val="800"/>
              <a:buFont typeface="Arial"/>
              <a:buNone/>
            </a:pPr>
            <a:r>
              <a:rPr lang="ja-JP" sz="800" b="0" i="0" u="none" strike="noStrike" cap="none">
                <a:solidFill>
                  <a:srgbClr val="434343"/>
                </a:solidFill>
                <a:latin typeface="Arial"/>
                <a:ea typeface="Arial"/>
                <a:cs typeface="Arial"/>
                <a:sym typeface="Arial"/>
              </a:rPr>
              <a:t>MVP</a:t>
            </a:r>
            <a:endParaRPr sz="500" b="0" i="0" u="none" strike="noStrike" cap="none">
              <a:solidFill>
                <a:srgbClr val="000000"/>
              </a:solidFill>
              <a:latin typeface="Arial"/>
              <a:ea typeface="Arial"/>
              <a:cs typeface="Arial"/>
              <a:sym typeface="Arial"/>
            </a:endParaRPr>
          </a:p>
        </p:txBody>
      </p:sp>
      <p:cxnSp>
        <p:nvCxnSpPr>
          <p:cNvPr id="957" name="Google Shape;957;p134"/>
          <p:cNvCxnSpPr/>
          <p:nvPr/>
        </p:nvCxnSpPr>
        <p:spPr>
          <a:xfrm>
            <a:off x="5387660" y="4083463"/>
            <a:ext cx="285900" cy="0"/>
          </a:xfrm>
          <a:prstGeom prst="straightConnector1">
            <a:avLst/>
          </a:prstGeom>
          <a:noFill/>
          <a:ln w="25400" cap="flat" cmpd="sng">
            <a:solidFill>
              <a:srgbClr val="FF2200"/>
            </a:solidFill>
            <a:prstDash val="solid"/>
            <a:round/>
            <a:headEnd type="none" w="sm" len="sm"/>
            <a:tailEnd type="none" w="sm" len="sm"/>
          </a:ln>
        </p:spPr>
      </p:cxnSp>
      <p:sp>
        <p:nvSpPr>
          <p:cNvPr id="958" name="Google Shape;958;p134"/>
          <p:cNvSpPr/>
          <p:nvPr/>
        </p:nvSpPr>
        <p:spPr>
          <a:xfrm>
            <a:off x="7218764" y="2895462"/>
            <a:ext cx="110100" cy="111600"/>
          </a:xfrm>
          <a:prstGeom prst="ellipse">
            <a:avLst/>
          </a:prstGeom>
          <a:solidFill>
            <a:srgbClr val="FF22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3D3A39"/>
              </a:solidFill>
              <a:latin typeface="Arial"/>
              <a:ea typeface="Arial"/>
              <a:cs typeface="Arial"/>
              <a:sym typeface="Arial"/>
            </a:endParaRPr>
          </a:p>
        </p:txBody>
      </p:sp>
      <p:sp>
        <p:nvSpPr>
          <p:cNvPr id="959" name="Google Shape;959;p134"/>
          <p:cNvSpPr/>
          <p:nvPr/>
        </p:nvSpPr>
        <p:spPr>
          <a:xfrm>
            <a:off x="7351583" y="2895103"/>
            <a:ext cx="110100" cy="111600"/>
          </a:xfrm>
          <a:prstGeom prst="ellipse">
            <a:avLst/>
          </a:prstGeom>
          <a:solidFill>
            <a:srgbClr val="FF22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3D3A39"/>
              </a:solidFill>
              <a:latin typeface="Arial"/>
              <a:ea typeface="Arial"/>
              <a:cs typeface="Arial"/>
              <a:sym typeface="Arial"/>
            </a:endParaRPr>
          </a:p>
        </p:txBody>
      </p:sp>
      <p:sp>
        <p:nvSpPr>
          <p:cNvPr id="960" name="Google Shape;960;p134"/>
          <p:cNvSpPr/>
          <p:nvPr/>
        </p:nvSpPr>
        <p:spPr>
          <a:xfrm>
            <a:off x="7484401" y="2895821"/>
            <a:ext cx="110100" cy="111600"/>
          </a:xfrm>
          <a:prstGeom prst="ellipse">
            <a:avLst/>
          </a:prstGeom>
          <a:solidFill>
            <a:srgbClr val="FF22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3D3A39"/>
              </a:solidFill>
              <a:latin typeface="Arial"/>
              <a:ea typeface="Arial"/>
              <a:cs typeface="Arial"/>
              <a:sym typeface="Arial"/>
            </a:endParaRPr>
          </a:p>
        </p:txBody>
      </p:sp>
      <p:sp>
        <p:nvSpPr>
          <p:cNvPr id="961" name="Google Shape;961;p134"/>
          <p:cNvSpPr txBox="1"/>
          <p:nvPr/>
        </p:nvSpPr>
        <p:spPr>
          <a:xfrm>
            <a:off x="6978143" y="3093378"/>
            <a:ext cx="1888500" cy="3891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434343"/>
              </a:buClr>
              <a:buSzPts val="700"/>
              <a:buFont typeface="Arial"/>
              <a:buNone/>
            </a:pPr>
            <a:r>
              <a:rPr lang="ja-JP" sz="700" b="0" i="0" u="none" strike="noStrike" cap="none">
                <a:solidFill>
                  <a:srgbClr val="434343"/>
                </a:solidFill>
                <a:latin typeface="Arial"/>
                <a:ea typeface="Arial"/>
                <a:cs typeface="Arial"/>
                <a:sym typeface="Arial"/>
              </a:rPr>
              <a:t>開発体制を増員しスピーディに</a:t>
            </a:r>
            <a:endParaRPr sz="5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434343"/>
              </a:buClr>
              <a:buSzPts val="700"/>
              <a:buFont typeface="Arial"/>
              <a:buNone/>
            </a:pPr>
            <a:r>
              <a:rPr lang="ja-JP" sz="700" b="0" i="0" u="none" strike="noStrike" cap="none">
                <a:solidFill>
                  <a:srgbClr val="434343"/>
                </a:solidFill>
                <a:latin typeface="Arial"/>
                <a:ea typeface="Arial"/>
                <a:cs typeface="Arial"/>
                <a:sym typeface="Arial"/>
              </a:rPr>
              <a:t>プロダクトのグロースを実現</a:t>
            </a:r>
            <a:endParaRPr sz="500" b="0" i="0" u="none" strike="noStrike" cap="none">
              <a:solidFill>
                <a:srgbClr val="000000"/>
              </a:solidFill>
              <a:latin typeface="Arial"/>
              <a:ea typeface="Arial"/>
              <a:cs typeface="Arial"/>
              <a:sym typeface="Arial"/>
            </a:endParaRPr>
          </a:p>
        </p:txBody>
      </p:sp>
      <p:sp>
        <p:nvSpPr>
          <p:cNvPr id="962" name="Google Shape;962;p134"/>
          <p:cNvSpPr txBox="1"/>
          <p:nvPr/>
        </p:nvSpPr>
        <p:spPr>
          <a:xfrm>
            <a:off x="5629390" y="1037910"/>
            <a:ext cx="651600" cy="3585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434343"/>
              </a:buClr>
              <a:buSzPts val="1000"/>
              <a:buFont typeface="Arial"/>
              <a:buNone/>
            </a:pPr>
            <a:r>
              <a:rPr lang="ja-JP" sz="1000" b="0" i="0" u="none" strike="noStrike" cap="none">
                <a:solidFill>
                  <a:srgbClr val="434343"/>
                </a:solidFill>
                <a:latin typeface="Arial"/>
                <a:ea typeface="Arial"/>
                <a:cs typeface="Arial"/>
                <a:sym typeface="Arial"/>
              </a:rPr>
              <a:t>MVP</a:t>
            </a:r>
            <a:endParaRPr sz="500" b="0" i="0" u="none" strike="noStrike" cap="none">
              <a:solidFill>
                <a:srgbClr val="000000"/>
              </a:solidFill>
              <a:latin typeface="Arial"/>
              <a:ea typeface="Arial"/>
              <a:cs typeface="Arial"/>
              <a:sym typeface="Arial"/>
            </a:endParaRPr>
          </a:p>
        </p:txBody>
      </p:sp>
      <p:sp>
        <p:nvSpPr>
          <p:cNvPr id="963" name="Google Shape;963;p134"/>
          <p:cNvSpPr txBox="1"/>
          <p:nvPr/>
        </p:nvSpPr>
        <p:spPr>
          <a:xfrm>
            <a:off x="7596624" y="1035910"/>
            <a:ext cx="651600" cy="3585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434343"/>
              </a:buClr>
              <a:buSzPts val="1000"/>
              <a:buFont typeface="Arial"/>
              <a:buNone/>
            </a:pPr>
            <a:r>
              <a:rPr lang="ja-JP" sz="1000" b="0" i="0" u="none" strike="noStrike" cap="none">
                <a:solidFill>
                  <a:srgbClr val="434343"/>
                </a:solidFill>
                <a:latin typeface="Arial"/>
                <a:ea typeface="Arial"/>
                <a:cs typeface="Arial"/>
                <a:sym typeface="Arial"/>
              </a:rPr>
              <a:t>本開発</a:t>
            </a:r>
            <a:endParaRPr sz="500" b="0" i="0" u="none" strike="noStrike" cap="none">
              <a:solidFill>
                <a:srgbClr val="000000"/>
              </a:solidFill>
              <a:latin typeface="Arial"/>
              <a:ea typeface="Arial"/>
              <a:cs typeface="Arial"/>
              <a:sym typeface="Arial"/>
            </a:endParaRPr>
          </a:p>
        </p:txBody>
      </p:sp>
      <p:sp>
        <p:nvSpPr>
          <p:cNvPr id="964" name="Google Shape;964;p134"/>
          <p:cNvSpPr/>
          <p:nvPr/>
        </p:nvSpPr>
        <p:spPr>
          <a:xfrm>
            <a:off x="7398066" y="1689717"/>
            <a:ext cx="1048800" cy="1065300"/>
          </a:xfrm>
          <a:prstGeom prst="ellipse">
            <a:avLst/>
          </a:prstGeom>
          <a:noFill/>
          <a:ln w="50800" cap="flat" cmpd="sng">
            <a:solidFill>
              <a:srgbClr val="F80000"/>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Helvetica Neue"/>
              <a:buNone/>
            </a:pPr>
            <a:endParaRPr sz="1100" b="0" i="0" u="none" strike="noStrike" cap="none">
              <a:solidFill>
                <a:srgbClr val="3D3A39"/>
              </a:solidFill>
              <a:latin typeface="Arial"/>
              <a:ea typeface="Arial"/>
              <a:cs typeface="Arial"/>
              <a:sym typeface="Arial"/>
            </a:endParaRPr>
          </a:p>
        </p:txBody>
      </p:sp>
      <p:sp>
        <p:nvSpPr>
          <p:cNvPr id="965" name="Google Shape;965;p134"/>
          <p:cNvSpPr/>
          <p:nvPr/>
        </p:nvSpPr>
        <p:spPr>
          <a:xfrm>
            <a:off x="7691046" y="2002840"/>
            <a:ext cx="462600" cy="468600"/>
          </a:xfrm>
          <a:prstGeom prst="ellipse">
            <a:avLst/>
          </a:prstGeom>
          <a:solidFill>
            <a:srgbClr val="D3B03A"/>
          </a:solidFill>
          <a:ln>
            <a:noFill/>
          </a:ln>
        </p:spPr>
        <p:txBody>
          <a:bodyPr spcFirstLastPara="1" wrap="square" lIns="0" tIns="0" rIns="0" bIns="0" anchor="ctr" anchorCtr="0">
            <a:noAutofit/>
          </a:bodyPr>
          <a:lstStyle/>
          <a:p>
            <a:pPr marL="0" marR="0" lvl="0" indent="0" algn="ctr" rtl="0">
              <a:lnSpc>
                <a:spcPct val="40000"/>
              </a:lnSpc>
              <a:spcBef>
                <a:spcPts val="0"/>
              </a:spcBef>
              <a:spcAft>
                <a:spcPts val="0"/>
              </a:spcAft>
              <a:buClr>
                <a:schemeClr val="lt1"/>
              </a:buClr>
              <a:buSzPts val="1100"/>
              <a:buFont typeface="Arial"/>
              <a:buNone/>
            </a:pPr>
            <a:r>
              <a:rPr lang="ja-JP" sz="600" b="0" i="0" u="none" strike="noStrike" cap="none">
                <a:solidFill>
                  <a:srgbClr val="FFFFFF"/>
                </a:solidFill>
                <a:latin typeface="Arial"/>
                <a:ea typeface="Arial"/>
                <a:cs typeface="Arial"/>
                <a:sym typeface="Arial"/>
              </a:rPr>
              <a:t>Softbank</a:t>
            </a:r>
            <a:endParaRPr sz="1100" b="0" i="0" u="none" strike="noStrike" cap="none">
              <a:solidFill>
                <a:srgbClr val="3D3A39"/>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800"/>
              <a:buFont typeface="Arial"/>
              <a:buNone/>
            </a:pPr>
            <a:r>
              <a:rPr lang="ja-JP" sz="800" b="0" i="0" u="none" strike="noStrike" cap="none">
                <a:solidFill>
                  <a:srgbClr val="FFFFFF"/>
                </a:solidFill>
                <a:latin typeface="Arial"/>
                <a:ea typeface="Arial"/>
                <a:cs typeface="Arial"/>
                <a:sym typeface="Arial"/>
              </a:rPr>
              <a:t>D</a:t>
            </a:r>
            <a:r>
              <a:rPr lang="ja-JP" sz="700" b="0" i="0" u="none" strike="noStrike" cap="none">
                <a:solidFill>
                  <a:srgbClr val="FFFFFF"/>
                </a:solidFill>
                <a:latin typeface="Arial"/>
                <a:ea typeface="Arial"/>
                <a:cs typeface="Arial"/>
                <a:sym typeface="Arial"/>
              </a:rPr>
              <a:t>X本部</a:t>
            </a:r>
            <a:endParaRPr sz="400" b="0" i="0" u="none" strike="noStrike" cap="none">
              <a:solidFill>
                <a:srgbClr val="000000"/>
              </a:solidFill>
              <a:latin typeface="Arial"/>
              <a:ea typeface="Arial"/>
              <a:cs typeface="Arial"/>
              <a:sym typeface="Arial"/>
            </a:endParaRPr>
          </a:p>
        </p:txBody>
      </p:sp>
      <p:sp>
        <p:nvSpPr>
          <p:cNvPr id="966" name="Google Shape;966;p134"/>
          <p:cNvSpPr/>
          <p:nvPr/>
        </p:nvSpPr>
        <p:spPr>
          <a:xfrm>
            <a:off x="7175317" y="2243397"/>
            <a:ext cx="462600" cy="468600"/>
          </a:xfrm>
          <a:prstGeom prst="ellipse">
            <a:avLst/>
          </a:prstGeom>
          <a:solidFill>
            <a:srgbClr val="FF22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500"/>
              <a:buFont typeface="Arial"/>
              <a:buNone/>
            </a:pPr>
            <a:r>
              <a:rPr lang="ja-JP" sz="500" b="0" i="0" u="none" strike="noStrike" cap="none">
                <a:solidFill>
                  <a:srgbClr val="FFFFFF"/>
                </a:solidFill>
                <a:latin typeface="Arial"/>
                <a:ea typeface="Arial"/>
                <a:cs typeface="Arial"/>
                <a:sym typeface="Arial"/>
              </a:rPr>
              <a:t>UI/UX</a:t>
            </a:r>
            <a:endParaRPr sz="5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500"/>
              <a:buFont typeface="Arial"/>
              <a:buNone/>
            </a:pPr>
            <a:r>
              <a:rPr lang="ja-JP" sz="500" b="0" i="0" u="none" strike="noStrike" cap="none">
                <a:solidFill>
                  <a:srgbClr val="FFFFFF"/>
                </a:solidFill>
                <a:latin typeface="Arial"/>
                <a:ea typeface="Arial"/>
                <a:cs typeface="Arial"/>
                <a:sym typeface="Arial"/>
              </a:rPr>
              <a:t>デザイナー</a:t>
            </a:r>
            <a:endParaRPr sz="500" b="0" i="0" u="none" strike="noStrike" cap="none">
              <a:solidFill>
                <a:srgbClr val="000000"/>
              </a:solidFill>
              <a:latin typeface="Arial"/>
              <a:ea typeface="Arial"/>
              <a:cs typeface="Arial"/>
              <a:sym typeface="Arial"/>
            </a:endParaRPr>
          </a:p>
        </p:txBody>
      </p:sp>
      <p:sp>
        <p:nvSpPr>
          <p:cNvPr id="967" name="Google Shape;967;p134"/>
          <p:cNvSpPr/>
          <p:nvPr/>
        </p:nvSpPr>
        <p:spPr>
          <a:xfrm>
            <a:off x="8151514" y="2242670"/>
            <a:ext cx="462600" cy="468600"/>
          </a:xfrm>
          <a:prstGeom prst="ellipse">
            <a:avLst/>
          </a:prstGeom>
          <a:solidFill>
            <a:srgbClr val="FF22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500"/>
              <a:buFont typeface="Arial"/>
              <a:buNone/>
            </a:pPr>
            <a:r>
              <a:rPr lang="ja-JP" sz="500" b="0" i="0" u="none" strike="noStrike" cap="none">
                <a:solidFill>
                  <a:srgbClr val="FFFFFF"/>
                </a:solidFill>
                <a:latin typeface="Arial"/>
                <a:ea typeface="Arial"/>
                <a:cs typeface="Arial"/>
                <a:sym typeface="Arial"/>
              </a:rPr>
              <a:t>エンジニア</a:t>
            </a:r>
            <a:endParaRPr sz="500" b="0" i="0" u="none" strike="noStrike" cap="none">
              <a:solidFill>
                <a:srgbClr val="000000"/>
              </a:solidFill>
              <a:latin typeface="Arial"/>
              <a:ea typeface="Arial"/>
              <a:cs typeface="Arial"/>
              <a:sym typeface="Arial"/>
            </a:endParaRPr>
          </a:p>
        </p:txBody>
      </p:sp>
      <p:sp>
        <p:nvSpPr>
          <p:cNvPr id="968" name="Google Shape;968;p134"/>
          <p:cNvSpPr/>
          <p:nvPr/>
        </p:nvSpPr>
        <p:spPr>
          <a:xfrm>
            <a:off x="7691046" y="1460453"/>
            <a:ext cx="462600" cy="468600"/>
          </a:xfrm>
          <a:prstGeom prst="ellipse">
            <a:avLst/>
          </a:prstGeom>
          <a:solidFill>
            <a:srgbClr val="FF22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500"/>
              <a:buFont typeface="Arial"/>
              <a:buNone/>
            </a:pPr>
            <a:r>
              <a:rPr lang="ja-JP" sz="500" b="0" i="0" u="none" strike="noStrike" cap="none">
                <a:solidFill>
                  <a:srgbClr val="FFFFFF"/>
                </a:solidFill>
                <a:latin typeface="Arial"/>
                <a:ea typeface="Arial"/>
                <a:cs typeface="Arial"/>
                <a:sym typeface="Arial"/>
              </a:rPr>
              <a:t>ビジネス</a:t>
            </a:r>
            <a:endParaRPr sz="5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500"/>
              <a:buFont typeface="Arial"/>
              <a:buNone/>
            </a:pPr>
            <a:r>
              <a:rPr lang="ja-JP" sz="500" b="0" i="0" u="none" strike="noStrike" cap="none">
                <a:solidFill>
                  <a:srgbClr val="FFFFFF"/>
                </a:solidFill>
                <a:latin typeface="Arial"/>
                <a:ea typeface="Arial"/>
                <a:cs typeface="Arial"/>
                <a:sym typeface="Arial"/>
              </a:rPr>
              <a:t>コンサル</a:t>
            </a:r>
            <a:endParaRPr sz="500" b="0" i="0" u="none" strike="noStrike" cap="none">
              <a:solidFill>
                <a:srgbClr val="000000"/>
              </a:solidFill>
              <a:latin typeface="Arial"/>
              <a:ea typeface="Arial"/>
              <a:cs typeface="Arial"/>
              <a:sym typeface="Arial"/>
            </a:endParaRPr>
          </a:p>
        </p:txBody>
      </p:sp>
      <p:sp>
        <p:nvSpPr>
          <p:cNvPr id="969" name="Google Shape;969;p134"/>
          <p:cNvSpPr txBox="1"/>
          <p:nvPr/>
        </p:nvSpPr>
        <p:spPr>
          <a:xfrm>
            <a:off x="7137394" y="3963097"/>
            <a:ext cx="1569900" cy="468600"/>
          </a:xfrm>
          <a:prstGeom prst="rect">
            <a:avLst/>
          </a:prstGeom>
          <a:solidFill>
            <a:srgbClr val="F6F6F6"/>
          </a:solid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434343"/>
              </a:buClr>
              <a:buSzPts val="700"/>
              <a:buFont typeface="Arial"/>
              <a:buNone/>
            </a:pPr>
            <a:r>
              <a:rPr lang="ja-JP" sz="700" b="0" i="0" u="none" strike="noStrike" cap="none">
                <a:solidFill>
                  <a:srgbClr val="434343"/>
                </a:solidFill>
                <a:latin typeface="Arial"/>
                <a:ea typeface="Arial"/>
                <a:cs typeface="Arial"/>
                <a:sym typeface="Arial"/>
              </a:rPr>
              <a:t>複数のDXプロジェクトを</a:t>
            </a:r>
            <a:endParaRPr sz="5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434343"/>
              </a:buClr>
              <a:buSzPts val="700"/>
              <a:buFont typeface="Arial"/>
              <a:buNone/>
            </a:pPr>
            <a:r>
              <a:rPr lang="ja-JP" sz="700" b="0" i="0" u="none" strike="noStrike" cap="none">
                <a:solidFill>
                  <a:srgbClr val="434343"/>
                </a:solidFill>
                <a:latin typeface="Arial"/>
                <a:ea typeface="Arial"/>
                <a:cs typeface="Arial"/>
                <a:sym typeface="Arial"/>
              </a:rPr>
              <a:t>複数のチームで同時進行</a:t>
            </a:r>
            <a:endParaRPr sz="500" b="0" i="0" u="none" strike="noStrike" cap="none">
              <a:solidFill>
                <a:srgbClr val="000000"/>
              </a:solidFill>
              <a:latin typeface="Arial"/>
              <a:ea typeface="Arial"/>
              <a:cs typeface="Arial"/>
              <a:sym typeface="Arial"/>
            </a:endParaRPr>
          </a:p>
        </p:txBody>
      </p:sp>
      <p:sp>
        <p:nvSpPr>
          <p:cNvPr id="970" name="Google Shape;970;p134"/>
          <p:cNvSpPr/>
          <p:nvPr/>
        </p:nvSpPr>
        <p:spPr>
          <a:xfrm>
            <a:off x="5723811" y="2002840"/>
            <a:ext cx="462600" cy="468600"/>
          </a:xfrm>
          <a:prstGeom prst="ellipse">
            <a:avLst/>
          </a:prstGeom>
          <a:solidFill>
            <a:srgbClr val="D3B03A"/>
          </a:solidFill>
          <a:ln>
            <a:noFill/>
          </a:ln>
        </p:spPr>
        <p:txBody>
          <a:bodyPr spcFirstLastPara="1" wrap="square" lIns="0" tIns="0" rIns="0" bIns="0" anchor="ctr" anchorCtr="0">
            <a:noAutofit/>
          </a:bodyPr>
          <a:lstStyle/>
          <a:p>
            <a:pPr marL="0" marR="0" lvl="0" indent="0" algn="ctr" rtl="0">
              <a:lnSpc>
                <a:spcPct val="40000"/>
              </a:lnSpc>
              <a:spcBef>
                <a:spcPts val="0"/>
              </a:spcBef>
              <a:spcAft>
                <a:spcPts val="0"/>
              </a:spcAft>
              <a:buClr>
                <a:srgbClr val="FFFFFF"/>
              </a:buClr>
              <a:buSzPts val="1100"/>
              <a:buFont typeface="Arial"/>
              <a:buNone/>
            </a:pPr>
            <a:r>
              <a:rPr lang="ja-JP" sz="600" b="0" i="0" u="none" strike="noStrike" cap="none">
                <a:solidFill>
                  <a:srgbClr val="FFFFFF"/>
                </a:solidFill>
                <a:latin typeface="Arial"/>
                <a:ea typeface="Arial"/>
                <a:cs typeface="Arial"/>
                <a:sym typeface="Arial"/>
              </a:rPr>
              <a:t>Softbank</a:t>
            </a:r>
            <a:endParaRPr sz="6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800"/>
              <a:buFont typeface="Arial"/>
              <a:buNone/>
            </a:pPr>
            <a:r>
              <a:rPr lang="ja-JP" sz="700" b="0" i="0" u="none" strike="noStrike" cap="none">
                <a:solidFill>
                  <a:srgbClr val="FFFFFF"/>
                </a:solidFill>
                <a:latin typeface="Arial"/>
                <a:ea typeface="Arial"/>
                <a:cs typeface="Arial"/>
                <a:sym typeface="Arial"/>
              </a:rPr>
              <a:t>DX本部</a:t>
            </a:r>
            <a:endParaRPr sz="400" b="0" i="0" u="none" strike="noStrike" cap="none">
              <a:solidFill>
                <a:srgbClr val="000000"/>
              </a:solidFill>
              <a:latin typeface="Arial"/>
              <a:ea typeface="Arial"/>
              <a:cs typeface="Arial"/>
              <a:sym typeface="Arial"/>
            </a:endParaRPr>
          </a:p>
        </p:txBody>
      </p:sp>
      <p:sp>
        <p:nvSpPr>
          <p:cNvPr id="971" name="Google Shape;971;p134"/>
          <p:cNvSpPr/>
          <p:nvPr/>
        </p:nvSpPr>
        <p:spPr>
          <a:xfrm>
            <a:off x="7218764" y="2761157"/>
            <a:ext cx="110100" cy="111600"/>
          </a:xfrm>
          <a:prstGeom prst="ellipse">
            <a:avLst/>
          </a:prstGeom>
          <a:solidFill>
            <a:srgbClr val="FF22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3D3A39"/>
              </a:solidFill>
              <a:latin typeface="Arial"/>
              <a:ea typeface="Arial"/>
              <a:cs typeface="Arial"/>
              <a:sym typeface="Arial"/>
            </a:endParaRPr>
          </a:p>
        </p:txBody>
      </p:sp>
      <p:sp>
        <p:nvSpPr>
          <p:cNvPr id="972" name="Google Shape;972;p134"/>
          <p:cNvSpPr/>
          <p:nvPr/>
        </p:nvSpPr>
        <p:spPr>
          <a:xfrm>
            <a:off x="7351583" y="2760799"/>
            <a:ext cx="110100" cy="111600"/>
          </a:xfrm>
          <a:prstGeom prst="ellipse">
            <a:avLst/>
          </a:prstGeom>
          <a:solidFill>
            <a:srgbClr val="FF22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3D3A39"/>
              </a:solidFill>
              <a:latin typeface="Arial"/>
              <a:ea typeface="Arial"/>
              <a:cs typeface="Arial"/>
              <a:sym typeface="Arial"/>
            </a:endParaRPr>
          </a:p>
        </p:txBody>
      </p:sp>
      <p:sp>
        <p:nvSpPr>
          <p:cNvPr id="973" name="Google Shape;973;p134"/>
          <p:cNvSpPr/>
          <p:nvPr/>
        </p:nvSpPr>
        <p:spPr>
          <a:xfrm>
            <a:off x="7484401" y="2761517"/>
            <a:ext cx="110100" cy="111600"/>
          </a:xfrm>
          <a:prstGeom prst="ellipse">
            <a:avLst/>
          </a:prstGeom>
          <a:solidFill>
            <a:srgbClr val="FF22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3D3A39"/>
              </a:solidFill>
              <a:latin typeface="Arial"/>
              <a:ea typeface="Arial"/>
              <a:cs typeface="Arial"/>
              <a:sym typeface="Arial"/>
            </a:endParaRPr>
          </a:p>
        </p:txBody>
      </p:sp>
      <p:sp>
        <p:nvSpPr>
          <p:cNvPr id="974" name="Google Shape;974;p134"/>
          <p:cNvSpPr/>
          <p:nvPr/>
        </p:nvSpPr>
        <p:spPr>
          <a:xfrm>
            <a:off x="8147603" y="2895418"/>
            <a:ext cx="110100" cy="111600"/>
          </a:xfrm>
          <a:prstGeom prst="ellipse">
            <a:avLst/>
          </a:prstGeom>
          <a:solidFill>
            <a:srgbClr val="FF22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3D3A39"/>
              </a:solidFill>
              <a:latin typeface="Arial"/>
              <a:ea typeface="Arial"/>
              <a:cs typeface="Arial"/>
              <a:sym typeface="Arial"/>
            </a:endParaRPr>
          </a:p>
        </p:txBody>
      </p:sp>
      <p:sp>
        <p:nvSpPr>
          <p:cNvPr id="975" name="Google Shape;975;p134"/>
          <p:cNvSpPr/>
          <p:nvPr/>
        </p:nvSpPr>
        <p:spPr>
          <a:xfrm>
            <a:off x="8280420" y="2895059"/>
            <a:ext cx="110100" cy="111600"/>
          </a:xfrm>
          <a:prstGeom prst="ellipse">
            <a:avLst/>
          </a:prstGeom>
          <a:solidFill>
            <a:srgbClr val="FF22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3D3A39"/>
              </a:solidFill>
              <a:latin typeface="Arial"/>
              <a:ea typeface="Arial"/>
              <a:cs typeface="Arial"/>
              <a:sym typeface="Arial"/>
            </a:endParaRPr>
          </a:p>
        </p:txBody>
      </p:sp>
      <p:sp>
        <p:nvSpPr>
          <p:cNvPr id="976" name="Google Shape;976;p134"/>
          <p:cNvSpPr/>
          <p:nvPr/>
        </p:nvSpPr>
        <p:spPr>
          <a:xfrm>
            <a:off x="8413239" y="2895777"/>
            <a:ext cx="110100" cy="111600"/>
          </a:xfrm>
          <a:prstGeom prst="ellipse">
            <a:avLst/>
          </a:prstGeom>
          <a:solidFill>
            <a:srgbClr val="FF22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3D3A39"/>
              </a:solidFill>
              <a:latin typeface="Arial"/>
              <a:ea typeface="Arial"/>
              <a:cs typeface="Arial"/>
              <a:sym typeface="Arial"/>
            </a:endParaRPr>
          </a:p>
        </p:txBody>
      </p:sp>
      <p:sp>
        <p:nvSpPr>
          <p:cNvPr id="977" name="Google Shape;977;p134"/>
          <p:cNvSpPr/>
          <p:nvPr/>
        </p:nvSpPr>
        <p:spPr>
          <a:xfrm>
            <a:off x="8147603" y="2761114"/>
            <a:ext cx="110100" cy="111600"/>
          </a:xfrm>
          <a:prstGeom prst="ellipse">
            <a:avLst/>
          </a:prstGeom>
          <a:solidFill>
            <a:srgbClr val="FF22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3D3A39"/>
              </a:solidFill>
              <a:latin typeface="Arial"/>
              <a:ea typeface="Arial"/>
              <a:cs typeface="Arial"/>
              <a:sym typeface="Arial"/>
            </a:endParaRPr>
          </a:p>
        </p:txBody>
      </p:sp>
      <p:sp>
        <p:nvSpPr>
          <p:cNvPr id="978" name="Google Shape;978;p134"/>
          <p:cNvSpPr/>
          <p:nvPr/>
        </p:nvSpPr>
        <p:spPr>
          <a:xfrm>
            <a:off x="8280420" y="2760755"/>
            <a:ext cx="110100" cy="111600"/>
          </a:xfrm>
          <a:prstGeom prst="ellipse">
            <a:avLst/>
          </a:prstGeom>
          <a:solidFill>
            <a:srgbClr val="FF22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3D3A39"/>
              </a:solidFill>
              <a:latin typeface="Arial"/>
              <a:ea typeface="Arial"/>
              <a:cs typeface="Arial"/>
              <a:sym typeface="Arial"/>
            </a:endParaRPr>
          </a:p>
        </p:txBody>
      </p:sp>
      <p:sp>
        <p:nvSpPr>
          <p:cNvPr id="979" name="Google Shape;979;p134"/>
          <p:cNvSpPr/>
          <p:nvPr/>
        </p:nvSpPr>
        <p:spPr>
          <a:xfrm>
            <a:off x="8413239" y="2761473"/>
            <a:ext cx="110100" cy="111600"/>
          </a:xfrm>
          <a:prstGeom prst="ellipse">
            <a:avLst/>
          </a:prstGeom>
          <a:solidFill>
            <a:srgbClr val="FF22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3D3A39"/>
              </a:solidFill>
              <a:latin typeface="Arial"/>
              <a:ea typeface="Arial"/>
              <a:cs typeface="Arial"/>
              <a:sym typeface="Arial"/>
            </a:endParaRPr>
          </a:p>
        </p:txBody>
      </p:sp>
      <p:sp>
        <p:nvSpPr>
          <p:cNvPr id="980" name="Google Shape;980;p134"/>
          <p:cNvSpPr/>
          <p:nvPr/>
        </p:nvSpPr>
        <p:spPr>
          <a:xfrm>
            <a:off x="8546057" y="2895660"/>
            <a:ext cx="110100" cy="111600"/>
          </a:xfrm>
          <a:prstGeom prst="ellipse">
            <a:avLst/>
          </a:prstGeom>
          <a:solidFill>
            <a:srgbClr val="FF22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3D3A39"/>
              </a:solidFill>
              <a:latin typeface="Arial"/>
              <a:ea typeface="Arial"/>
              <a:cs typeface="Arial"/>
              <a:sym typeface="Arial"/>
            </a:endParaRPr>
          </a:p>
        </p:txBody>
      </p:sp>
      <p:sp>
        <p:nvSpPr>
          <p:cNvPr id="981" name="Google Shape;981;p134"/>
          <p:cNvSpPr/>
          <p:nvPr/>
        </p:nvSpPr>
        <p:spPr>
          <a:xfrm>
            <a:off x="8546057" y="2761357"/>
            <a:ext cx="110100" cy="111600"/>
          </a:xfrm>
          <a:prstGeom prst="ellipse">
            <a:avLst/>
          </a:prstGeom>
          <a:solidFill>
            <a:srgbClr val="FF22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3D3A39"/>
              </a:solidFill>
              <a:latin typeface="Arial"/>
              <a:ea typeface="Arial"/>
              <a:cs typeface="Arial"/>
              <a:sym typeface="Arial"/>
            </a:endParaRPr>
          </a:p>
        </p:txBody>
      </p:sp>
      <p:cxnSp>
        <p:nvCxnSpPr>
          <p:cNvPr id="982" name="Google Shape;982;p134"/>
          <p:cNvCxnSpPr/>
          <p:nvPr/>
        </p:nvCxnSpPr>
        <p:spPr>
          <a:xfrm>
            <a:off x="6842275" y="1944150"/>
            <a:ext cx="311400" cy="9300"/>
          </a:xfrm>
          <a:prstGeom prst="straightConnector1">
            <a:avLst/>
          </a:prstGeom>
          <a:noFill/>
          <a:ln w="9525" cap="flat" cmpd="sng">
            <a:solidFill>
              <a:schemeClr val="dk2"/>
            </a:solidFill>
            <a:prstDash val="solid"/>
            <a:round/>
            <a:headEnd type="none" w="sm" len="sm"/>
            <a:tailEnd type="triangle" w="med" len="med"/>
          </a:ln>
        </p:spPr>
      </p:cxnSp>
      <p:sp>
        <p:nvSpPr>
          <p:cNvPr id="983" name="Google Shape;983;p134"/>
          <p:cNvSpPr txBox="1">
            <a:spLocks noGrp="1"/>
          </p:cNvSpPr>
          <p:nvPr>
            <p:ph type="sldNum" idx="12"/>
          </p:nvPr>
        </p:nvSpPr>
        <p:spPr>
          <a:xfrm>
            <a:off x="8707174" y="4842650"/>
            <a:ext cx="289200" cy="152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US" altLang="ja-JP"/>
              <a:t>30</a:t>
            </a:fld>
            <a:endParaRPr/>
          </a:p>
        </p:txBody>
      </p:sp>
      <p:sp>
        <p:nvSpPr>
          <p:cNvPr id="984" name="Google Shape;984;p134"/>
          <p:cNvSpPr txBox="1"/>
          <p:nvPr/>
        </p:nvSpPr>
        <p:spPr>
          <a:xfrm>
            <a:off x="192592" y="140672"/>
            <a:ext cx="803700" cy="180900"/>
          </a:xfrm>
          <a:prstGeom prst="rect">
            <a:avLst/>
          </a:prstGeom>
          <a:noFill/>
          <a:ln>
            <a:noFill/>
          </a:ln>
        </p:spPr>
        <p:txBody>
          <a:bodyPr spcFirstLastPara="1" wrap="square" lIns="19050" tIns="19050" rIns="19050" bIns="19050" anchor="ctr" anchorCtr="0">
            <a:noAutofit/>
          </a:bodyPr>
          <a:lstStyle/>
          <a:p>
            <a:pPr marL="0" marR="0" lvl="0" indent="0" algn="l" rtl="0">
              <a:lnSpc>
                <a:spcPct val="120000"/>
              </a:lnSpc>
              <a:spcBef>
                <a:spcPts val="0"/>
              </a:spcBef>
              <a:spcAft>
                <a:spcPts val="0"/>
              </a:spcAft>
              <a:buClr>
                <a:srgbClr val="D9AF00"/>
              </a:buClr>
              <a:buSzPts val="800"/>
              <a:buFont typeface="Arial"/>
              <a:buNone/>
            </a:pPr>
            <a:r>
              <a:rPr lang="ja-JP" sz="800" b="0" i="0" u="none" strike="noStrike" cap="none">
                <a:solidFill>
                  <a:srgbClr val="D9AF00"/>
                </a:solidFill>
                <a:latin typeface="Arial"/>
                <a:ea typeface="Arial"/>
                <a:cs typeface="Arial"/>
                <a:sym typeface="Arial"/>
              </a:rPr>
              <a:t>Our Works</a:t>
            </a:r>
            <a:endParaRPr sz="500" b="0" i="0" u="none" strike="noStrike" cap="none">
              <a:solidFill>
                <a:srgbClr val="000000"/>
              </a:solidFill>
              <a:latin typeface="Arial"/>
              <a:ea typeface="Arial"/>
              <a:cs typeface="Arial"/>
              <a:sym typeface="Arial"/>
            </a:endParaRPr>
          </a:p>
        </p:txBody>
      </p:sp>
      <p:sp>
        <p:nvSpPr>
          <p:cNvPr id="985" name="Google Shape;985;p134"/>
          <p:cNvSpPr txBox="1"/>
          <p:nvPr/>
        </p:nvSpPr>
        <p:spPr>
          <a:xfrm>
            <a:off x="192275" y="285750"/>
            <a:ext cx="6254100" cy="2619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3D3A39"/>
              </a:buClr>
              <a:buSzPts val="1200"/>
              <a:buFont typeface="Arial"/>
              <a:buNone/>
            </a:pPr>
            <a:r>
              <a:rPr lang="ja-JP" sz="1400" b="1" i="0" u="none" strike="noStrike" cap="none">
                <a:solidFill>
                  <a:srgbClr val="3D3A39"/>
                </a:solidFill>
                <a:latin typeface="Arial"/>
                <a:ea typeface="Arial"/>
                <a:cs typeface="Arial"/>
                <a:sym typeface="Arial"/>
              </a:rPr>
              <a:t>DX/新規事業開発支援事例：ソフトバンク株式会社</a:t>
            </a:r>
            <a:endParaRPr sz="700" b="1"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35"/>
          <p:cNvSpPr txBox="1">
            <a:spLocks noGrp="1"/>
          </p:cNvSpPr>
          <p:nvPr>
            <p:ph type="sldNum" idx="12"/>
          </p:nvPr>
        </p:nvSpPr>
        <p:spPr>
          <a:xfrm>
            <a:off x="8707174" y="4842650"/>
            <a:ext cx="289200" cy="152400"/>
          </a:xfrm>
          <a:prstGeom prst="rect">
            <a:avLst/>
          </a:prstGeom>
          <a:noFill/>
          <a:ln>
            <a:noFill/>
          </a:ln>
        </p:spPr>
        <p:txBody>
          <a:bodyPr spcFirstLastPara="1" wrap="square" lIns="19050" tIns="19050" rIns="19050" bIns="19050" anchor="t" anchorCtr="0">
            <a:noAutofit/>
          </a:bodyPr>
          <a:lstStyle/>
          <a:p>
            <a:pPr marL="0" lvl="0" indent="0" algn="r" rtl="0">
              <a:lnSpc>
                <a:spcPct val="100000"/>
              </a:lnSpc>
              <a:spcBef>
                <a:spcPts val="0"/>
              </a:spcBef>
              <a:spcAft>
                <a:spcPts val="0"/>
              </a:spcAft>
              <a:buClr>
                <a:srgbClr val="888888"/>
              </a:buClr>
              <a:buSzPts val="800"/>
              <a:buFont typeface="Calibri"/>
              <a:buNone/>
            </a:pPr>
            <a:fld id="{00000000-1234-1234-1234-123412341234}" type="slidenum">
              <a:rPr lang="en-US" altLang="ja-JP"/>
              <a:t>31</a:t>
            </a:fld>
            <a:endParaRPr/>
          </a:p>
        </p:txBody>
      </p:sp>
      <p:sp>
        <p:nvSpPr>
          <p:cNvPr id="991" name="Google Shape;991;p135"/>
          <p:cNvSpPr txBox="1"/>
          <p:nvPr/>
        </p:nvSpPr>
        <p:spPr>
          <a:xfrm>
            <a:off x="192275" y="285750"/>
            <a:ext cx="6553200" cy="2619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3D3A39"/>
              </a:buClr>
              <a:buSzPts val="1200"/>
              <a:buFont typeface="Arial"/>
              <a:buNone/>
            </a:pPr>
            <a:r>
              <a:rPr lang="ja-JP" sz="1400" b="1" i="0" u="none" strike="noStrike" cap="none">
                <a:solidFill>
                  <a:srgbClr val="3D3A39"/>
                </a:solidFill>
                <a:latin typeface="Arial"/>
                <a:ea typeface="Arial"/>
                <a:cs typeface="Arial"/>
                <a:sym typeface="Arial"/>
              </a:rPr>
              <a:t>DX/新規事業開発支援事例：MeeTruck株式会社(ソフトバンクと日通の合弁会社)</a:t>
            </a:r>
            <a:endParaRPr sz="700" b="1" i="0" u="none" strike="noStrike" cap="none">
              <a:solidFill>
                <a:srgbClr val="000000"/>
              </a:solidFill>
              <a:latin typeface="Arial"/>
              <a:ea typeface="Arial"/>
              <a:cs typeface="Arial"/>
              <a:sym typeface="Arial"/>
            </a:endParaRPr>
          </a:p>
        </p:txBody>
      </p:sp>
      <p:sp>
        <p:nvSpPr>
          <p:cNvPr id="992" name="Google Shape;992;p135"/>
          <p:cNvSpPr txBox="1"/>
          <p:nvPr/>
        </p:nvSpPr>
        <p:spPr>
          <a:xfrm>
            <a:off x="418614" y="4277274"/>
            <a:ext cx="2058600" cy="3105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434343"/>
              </a:buClr>
              <a:buSzPts val="800"/>
              <a:buFont typeface="Arial"/>
              <a:buNone/>
            </a:pPr>
            <a:r>
              <a:rPr lang="ja-JP" sz="800" b="0" i="0" u="none" strike="noStrike" cap="none">
                <a:solidFill>
                  <a:srgbClr val="434343"/>
                </a:solidFill>
                <a:latin typeface="Arial"/>
                <a:ea typeface="Arial"/>
                <a:cs typeface="Arial"/>
                <a:sym typeface="Arial"/>
              </a:rPr>
              <a:t>ユーザーインサイトを抽出し、</a:t>
            </a:r>
            <a:endParaRPr sz="5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434343"/>
              </a:buClr>
              <a:buSzPts val="800"/>
              <a:buFont typeface="Arial"/>
              <a:buNone/>
            </a:pPr>
            <a:r>
              <a:rPr lang="ja-JP" sz="800" b="0" i="0" u="none" strike="noStrike" cap="none">
                <a:solidFill>
                  <a:srgbClr val="434343"/>
                </a:solidFill>
                <a:latin typeface="Arial"/>
                <a:ea typeface="Arial"/>
                <a:cs typeface="Arial"/>
                <a:sym typeface="Arial"/>
              </a:rPr>
              <a:t>ブランドデザイン・サービスデザインへ反映</a:t>
            </a:r>
            <a:endParaRPr sz="500" b="0" i="0" u="none" strike="noStrike" cap="none">
              <a:solidFill>
                <a:srgbClr val="000000"/>
              </a:solidFill>
              <a:latin typeface="Arial"/>
              <a:ea typeface="Arial"/>
              <a:cs typeface="Arial"/>
              <a:sym typeface="Arial"/>
            </a:endParaRPr>
          </a:p>
        </p:txBody>
      </p:sp>
      <p:sp>
        <p:nvSpPr>
          <p:cNvPr id="993" name="Google Shape;993;p135"/>
          <p:cNvSpPr txBox="1"/>
          <p:nvPr/>
        </p:nvSpPr>
        <p:spPr>
          <a:xfrm>
            <a:off x="2939968" y="4208218"/>
            <a:ext cx="1628400" cy="4485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434343"/>
              </a:buClr>
              <a:buSzPts val="800"/>
              <a:buFont typeface="Arial"/>
              <a:buNone/>
            </a:pPr>
            <a:r>
              <a:rPr lang="ja-JP" sz="800" b="0" i="0" u="none" strike="noStrike" cap="none">
                <a:solidFill>
                  <a:srgbClr val="434343"/>
                </a:solidFill>
                <a:latin typeface="Arial"/>
                <a:ea typeface="Arial"/>
                <a:cs typeface="Arial"/>
                <a:sym typeface="Arial"/>
              </a:rPr>
              <a:t>プロトタイピング・MVP開発を</a:t>
            </a:r>
            <a:endParaRPr sz="5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434343"/>
              </a:buClr>
              <a:buSzPts val="800"/>
              <a:buFont typeface="Arial"/>
              <a:buNone/>
            </a:pPr>
            <a:r>
              <a:rPr lang="ja-JP" sz="800" b="0" i="0" u="none" strike="noStrike" cap="none">
                <a:solidFill>
                  <a:srgbClr val="434343"/>
                </a:solidFill>
                <a:latin typeface="Arial"/>
                <a:ea typeface="Arial"/>
                <a:cs typeface="Arial"/>
                <a:sym typeface="Arial"/>
              </a:rPr>
              <a:t>通して早期にユーザーからの</a:t>
            </a:r>
            <a:endParaRPr sz="5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434343"/>
              </a:buClr>
              <a:buSzPts val="800"/>
              <a:buFont typeface="Arial"/>
              <a:buNone/>
            </a:pPr>
            <a:r>
              <a:rPr lang="ja-JP" sz="800" b="0" i="0" u="none" strike="noStrike" cap="none">
                <a:solidFill>
                  <a:srgbClr val="434343"/>
                </a:solidFill>
                <a:latin typeface="Arial"/>
                <a:ea typeface="Arial"/>
                <a:cs typeface="Arial"/>
                <a:sym typeface="Arial"/>
              </a:rPr>
              <a:t>Feedbackを獲得</a:t>
            </a:r>
            <a:endParaRPr sz="500" b="0" i="0" u="none" strike="noStrike" cap="none">
              <a:solidFill>
                <a:srgbClr val="000000"/>
              </a:solidFill>
              <a:latin typeface="Arial"/>
              <a:ea typeface="Arial"/>
              <a:cs typeface="Arial"/>
              <a:sym typeface="Arial"/>
            </a:endParaRPr>
          </a:p>
        </p:txBody>
      </p:sp>
      <p:sp>
        <p:nvSpPr>
          <p:cNvPr id="994" name="Google Shape;994;p135"/>
          <p:cNvSpPr txBox="1"/>
          <p:nvPr/>
        </p:nvSpPr>
        <p:spPr>
          <a:xfrm>
            <a:off x="4971113" y="4277274"/>
            <a:ext cx="1889400" cy="3105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434343"/>
              </a:buClr>
              <a:buSzPts val="800"/>
              <a:buFont typeface="Arial"/>
              <a:buNone/>
            </a:pPr>
            <a:r>
              <a:rPr lang="ja-JP" sz="800" b="0" i="0" u="none" strike="noStrike" cap="none">
                <a:solidFill>
                  <a:srgbClr val="434343"/>
                </a:solidFill>
                <a:latin typeface="Arial"/>
                <a:ea typeface="Arial"/>
                <a:cs typeface="Arial"/>
                <a:sym typeface="Arial"/>
              </a:rPr>
              <a:t>開発チームのスケーラビリティを活かし、</a:t>
            </a:r>
            <a:endParaRPr sz="5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434343"/>
              </a:buClr>
              <a:buSzPts val="800"/>
              <a:buFont typeface="Arial"/>
              <a:buNone/>
            </a:pPr>
            <a:r>
              <a:rPr lang="ja-JP" sz="800" b="0" i="0" u="none" strike="noStrike" cap="none">
                <a:solidFill>
                  <a:srgbClr val="434343"/>
                </a:solidFill>
                <a:latin typeface="Arial"/>
                <a:ea typeface="Arial"/>
                <a:cs typeface="Arial"/>
                <a:sym typeface="Arial"/>
              </a:rPr>
              <a:t>柔軟でスピーディな本開発</a:t>
            </a:r>
            <a:endParaRPr sz="500" b="0" i="0" u="none" strike="noStrike" cap="none">
              <a:solidFill>
                <a:srgbClr val="000000"/>
              </a:solidFill>
              <a:latin typeface="Arial"/>
              <a:ea typeface="Arial"/>
              <a:cs typeface="Arial"/>
              <a:sym typeface="Arial"/>
            </a:endParaRPr>
          </a:p>
        </p:txBody>
      </p:sp>
      <p:grpSp>
        <p:nvGrpSpPr>
          <p:cNvPr id="995" name="Google Shape;995;p135"/>
          <p:cNvGrpSpPr/>
          <p:nvPr/>
        </p:nvGrpSpPr>
        <p:grpSpPr>
          <a:xfrm>
            <a:off x="192286" y="1617680"/>
            <a:ext cx="4635367" cy="956812"/>
            <a:chOff x="0" y="98334"/>
            <a:chExt cx="12360978" cy="2551500"/>
          </a:xfrm>
        </p:grpSpPr>
        <p:sp>
          <p:nvSpPr>
            <p:cNvPr id="996" name="Google Shape;996;p135"/>
            <p:cNvSpPr/>
            <p:nvPr/>
          </p:nvSpPr>
          <p:spPr>
            <a:xfrm>
              <a:off x="0" y="98334"/>
              <a:ext cx="12360899" cy="2551500"/>
            </a:xfrm>
            <a:prstGeom prst="rect">
              <a:avLst/>
            </a:prstGeom>
            <a:solidFill>
              <a:srgbClr val="F6F6F6"/>
            </a:solidFill>
            <a:ln>
              <a:noFill/>
            </a:ln>
          </p:spPr>
          <p:txBody>
            <a:bodyPr spcFirstLastPara="1" wrap="square" lIns="19050" tIns="19050" rIns="19050" bIns="19050" anchor="ctr" anchorCtr="0">
              <a:noAutofit/>
            </a:bodyPr>
            <a:lstStyle/>
            <a:p>
              <a:pPr marL="0" marR="0" lvl="0" indent="0" algn="l" rtl="0">
                <a:lnSpc>
                  <a:spcPct val="110000"/>
                </a:lnSpc>
                <a:spcBef>
                  <a:spcPts val="0"/>
                </a:spcBef>
                <a:spcAft>
                  <a:spcPts val="0"/>
                </a:spcAft>
                <a:buClr>
                  <a:srgbClr val="000000"/>
                </a:buClr>
                <a:buSzPts val="1100"/>
                <a:buFont typeface="Arial"/>
                <a:buNone/>
              </a:pPr>
              <a:endParaRPr sz="1100" b="0" i="0" u="none" strike="noStrike" cap="none">
                <a:solidFill>
                  <a:srgbClr val="000000"/>
                </a:solidFill>
                <a:latin typeface="Helvetica Neue"/>
                <a:ea typeface="Helvetica Neue"/>
                <a:cs typeface="Helvetica Neue"/>
                <a:sym typeface="Helvetica Neue"/>
              </a:endParaRPr>
            </a:p>
          </p:txBody>
        </p:sp>
        <p:sp>
          <p:nvSpPr>
            <p:cNvPr id="997" name="Google Shape;997;p135"/>
            <p:cNvSpPr/>
            <p:nvPr/>
          </p:nvSpPr>
          <p:spPr>
            <a:xfrm>
              <a:off x="0" y="1374140"/>
              <a:ext cx="12360978" cy="0"/>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157175" tIns="157175" rIns="157175" bIns="157175" anchor="ctr" anchorCtr="0">
              <a:noAutofit/>
            </a:bodyPr>
            <a:lstStyle/>
            <a:p>
              <a:pPr marL="0" marR="0" lvl="0" indent="0" algn="l" rtl="0">
                <a:lnSpc>
                  <a:spcPct val="110000"/>
                </a:lnSpc>
                <a:spcBef>
                  <a:spcPts val="0"/>
                </a:spcBef>
                <a:spcAft>
                  <a:spcPts val="0"/>
                </a:spcAft>
                <a:buClr>
                  <a:srgbClr val="000000"/>
                </a:buClr>
                <a:buSzPts val="900"/>
                <a:buFont typeface="Arial"/>
                <a:buNone/>
              </a:pPr>
              <a:r>
                <a:rPr lang="ja-JP" sz="900" b="0" i="0" u="none" strike="noStrike" cap="none">
                  <a:solidFill>
                    <a:srgbClr val="000000"/>
                  </a:solidFill>
                  <a:latin typeface="Arial"/>
                  <a:ea typeface="Arial"/>
                  <a:cs typeface="Arial"/>
                  <a:sym typeface="Arial"/>
                </a:rPr>
                <a:t>MeeTruck社の創業事業となる「運送会社向け配車支援サービス」の立ち上げをSun*のUXチームが包括的に支援。ユーザーインサイトの抽出、サービス・ブランドデザイン、MVP開発、機動力が高い本開発推進など、プロジェクトの初期段階から事業開発に伴走。一体感あるチームで短期間でのサービスインを実現。</a:t>
              </a:r>
              <a:endParaRPr sz="500" b="0" i="0" u="none" strike="noStrike" cap="none">
                <a:solidFill>
                  <a:srgbClr val="000000"/>
                </a:solidFill>
                <a:latin typeface="Arial"/>
                <a:ea typeface="Arial"/>
                <a:cs typeface="Arial"/>
                <a:sym typeface="Arial"/>
              </a:endParaRPr>
            </a:p>
          </p:txBody>
        </p:sp>
      </p:grpSp>
      <p:sp>
        <p:nvSpPr>
          <p:cNvPr id="998" name="Google Shape;998;p135"/>
          <p:cNvSpPr txBox="1"/>
          <p:nvPr/>
        </p:nvSpPr>
        <p:spPr>
          <a:xfrm>
            <a:off x="192286" y="670669"/>
            <a:ext cx="4635300" cy="196200"/>
          </a:xfrm>
          <a:prstGeom prst="rect">
            <a:avLst/>
          </a:prstGeom>
          <a:noFill/>
          <a:ln>
            <a:noFill/>
          </a:ln>
        </p:spPr>
        <p:txBody>
          <a:bodyPr spcFirstLastPara="1" wrap="square" lIns="17125" tIns="17125" rIns="17125" bIns="17125" anchor="ctr" anchorCtr="0">
            <a:noAutofit/>
          </a:bodyPr>
          <a:lstStyle/>
          <a:p>
            <a:pPr marL="0" marR="0" lvl="0" indent="0" algn="l" rtl="0">
              <a:lnSpc>
                <a:spcPct val="100000"/>
              </a:lnSpc>
              <a:spcBef>
                <a:spcPts val="0"/>
              </a:spcBef>
              <a:spcAft>
                <a:spcPts val="0"/>
              </a:spcAft>
              <a:buClr>
                <a:srgbClr val="434343"/>
              </a:buClr>
              <a:buSzPts val="900"/>
              <a:buFont typeface="Arial"/>
              <a:buNone/>
            </a:pPr>
            <a:r>
              <a:rPr lang="ja-JP" sz="900" b="0" i="0" u="none" strike="noStrike" cap="none">
                <a:solidFill>
                  <a:srgbClr val="434343"/>
                </a:solidFill>
                <a:latin typeface="Arial"/>
                <a:ea typeface="Arial"/>
                <a:cs typeface="Arial"/>
                <a:sym typeface="Arial"/>
              </a:rPr>
              <a:t>ソフトバンク（株）と日本通運（株）の合弁会社であるMeeTruck社の新規事業開発支援</a:t>
            </a:r>
            <a:endParaRPr sz="500" b="0" i="0" u="none" strike="noStrike" cap="none">
              <a:solidFill>
                <a:srgbClr val="000000"/>
              </a:solidFill>
              <a:latin typeface="Arial"/>
              <a:ea typeface="Arial"/>
              <a:cs typeface="Arial"/>
              <a:sym typeface="Arial"/>
            </a:endParaRPr>
          </a:p>
        </p:txBody>
      </p:sp>
      <p:grpSp>
        <p:nvGrpSpPr>
          <p:cNvPr id="999" name="Google Shape;999;p135"/>
          <p:cNvGrpSpPr/>
          <p:nvPr/>
        </p:nvGrpSpPr>
        <p:grpSpPr>
          <a:xfrm>
            <a:off x="929540" y="2711186"/>
            <a:ext cx="1041863" cy="204188"/>
            <a:chOff x="0" y="0"/>
            <a:chExt cx="2778300" cy="544500"/>
          </a:xfrm>
        </p:grpSpPr>
        <p:sp>
          <p:nvSpPr>
            <p:cNvPr id="1000" name="Google Shape;1000;p135"/>
            <p:cNvSpPr/>
            <p:nvPr/>
          </p:nvSpPr>
          <p:spPr>
            <a:xfrm>
              <a:off x="0" y="0"/>
              <a:ext cx="2778300" cy="544500"/>
            </a:xfrm>
            <a:prstGeom prst="roundRect">
              <a:avLst>
                <a:gd name="adj" fmla="val 16667"/>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000000"/>
                </a:solidFill>
                <a:latin typeface="Helvetica Neue"/>
                <a:ea typeface="Helvetica Neue"/>
                <a:cs typeface="Helvetica Neue"/>
                <a:sym typeface="Helvetica Neue"/>
              </a:endParaRPr>
            </a:p>
          </p:txBody>
        </p:sp>
        <p:sp>
          <p:nvSpPr>
            <p:cNvPr id="1001" name="Google Shape;1001;p135"/>
            <p:cNvSpPr txBox="1"/>
            <p:nvPr/>
          </p:nvSpPr>
          <p:spPr>
            <a:xfrm>
              <a:off x="26579" y="100786"/>
              <a:ext cx="27252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700"/>
                <a:buFont typeface="Arial"/>
                <a:buNone/>
              </a:pPr>
              <a:r>
                <a:rPr lang="ja-JP" sz="700" b="0" i="0" u="none" strike="noStrike" cap="none">
                  <a:solidFill>
                    <a:srgbClr val="FFFFFF"/>
                  </a:solidFill>
                  <a:latin typeface="Arial"/>
                  <a:ea typeface="Arial"/>
                  <a:cs typeface="Arial"/>
                  <a:sym typeface="Arial"/>
                </a:rPr>
                <a:t>エンタープライズDX</a:t>
              </a:r>
              <a:endParaRPr sz="500" b="0" i="0" u="none" strike="noStrike" cap="none">
                <a:solidFill>
                  <a:srgbClr val="000000"/>
                </a:solidFill>
                <a:latin typeface="Arial"/>
                <a:ea typeface="Arial"/>
                <a:cs typeface="Arial"/>
                <a:sym typeface="Arial"/>
              </a:endParaRPr>
            </a:p>
          </p:txBody>
        </p:sp>
      </p:grpSp>
      <p:grpSp>
        <p:nvGrpSpPr>
          <p:cNvPr id="1002" name="Google Shape;1002;p135"/>
          <p:cNvGrpSpPr/>
          <p:nvPr/>
        </p:nvGrpSpPr>
        <p:grpSpPr>
          <a:xfrm>
            <a:off x="204270" y="2712085"/>
            <a:ext cx="634725" cy="204188"/>
            <a:chOff x="0" y="0"/>
            <a:chExt cx="1692600" cy="544500"/>
          </a:xfrm>
        </p:grpSpPr>
        <p:sp>
          <p:nvSpPr>
            <p:cNvPr id="1003" name="Google Shape;1003;p135"/>
            <p:cNvSpPr/>
            <p:nvPr/>
          </p:nvSpPr>
          <p:spPr>
            <a:xfrm>
              <a:off x="0" y="0"/>
              <a:ext cx="1692600" cy="544500"/>
            </a:xfrm>
            <a:prstGeom prst="roundRect">
              <a:avLst>
                <a:gd name="adj" fmla="val 16667"/>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000000"/>
                </a:solidFill>
                <a:latin typeface="Helvetica Neue"/>
                <a:ea typeface="Helvetica Neue"/>
                <a:cs typeface="Helvetica Neue"/>
                <a:sym typeface="Helvetica Neue"/>
              </a:endParaRPr>
            </a:p>
          </p:txBody>
        </p:sp>
        <p:sp>
          <p:nvSpPr>
            <p:cNvPr id="1004" name="Google Shape;1004;p135"/>
            <p:cNvSpPr txBox="1"/>
            <p:nvPr/>
          </p:nvSpPr>
          <p:spPr>
            <a:xfrm>
              <a:off x="26579" y="100786"/>
              <a:ext cx="16395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700"/>
                <a:buFont typeface="Arial"/>
                <a:buNone/>
              </a:pPr>
              <a:r>
                <a:rPr lang="ja-JP" sz="700" b="0" i="0" u="none" strike="noStrike" cap="none">
                  <a:solidFill>
                    <a:srgbClr val="FFFFFF"/>
                  </a:solidFill>
                  <a:latin typeface="Arial"/>
                  <a:ea typeface="Arial"/>
                  <a:cs typeface="Arial"/>
                  <a:sym typeface="Arial"/>
                </a:rPr>
                <a:t>事業共創</a:t>
              </a:r>
              <a:endParaRPr sz="500" b="0" i="0" u="none" strike="noStrike" cap="none">
                <a:solidFill>
                  <a:srgbClr val="000000"/>
                </a:solidFill>
                <a:latin typeface="Arial"/>
                <a:ea typeface="Arial"/>
                <a:cs typeface="Arial"/>
                <a:sym typeface="Arial"/>
              </a:endParaRPr>
            </a:p>
          </p:txBody>
        </p:sp>
      </p:grpSp>
      <p:grpSp>
        <p:nvGrpSpPr>
          <p:cNvPr id="1005" name="Google Shape;1005;p135"/>
          <p:cNvGrpSpPr/>
          <p:nvPr/>
        </p:nvGrpSpPr>
        <p:grpSpPr>
          <a:xfrm>
            <a:off x="2072774" y="2712085"/>
            <a:ext cx="803813" cy="204188"/>
            <a:chOff x="0" y="0"/>
            <a:chExt cx="2143500" cy="544500"/>
          </a:xfrm>
        </p:grpSpPr>
        <p:sp>
          <p:nvSpPr>
            <p:cNvPr id="1006" name="Google Shape;1006;p135"/>
            <p:cNvSpPr/>
            <p:nvPr/>
          </p:nvSpPr>
          <p:spPr>
            <a:xfrm>
              <a:off x="0" y="0"/>
              <a:ext cx="2143500" cy="544500"/>
            </a:xfrm>
            <a:prstGeom prst="roundRect">
              <a:avLst>
                <a:gd name="adj" fmla="val 16667"/>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000000"/>
                </a:solidFill>
                <a:latin typeface="Helvetica Neue"/>
                <a:ea typeface="Helvetica Neue"/>
                <a:cs typeface="Helvetica Neue"/>
                <a:sym typeface="Helvetica Neue"/>
              </a:endParaRPr>
            </a:p>
          </p:txBody>
        </p:sp>
        <p:sp>
          <p:nvSpPr>
            <p:cNvPr id="1007" name="Google Shape;1007;p135"/>
            <p:cNvSpPr txBox="1"/>
            <p:nvPr/>
          </p:nvSpPr>
          <p:spPr>
            <a:xfrm>
              <a:off x="26579" y="100786"/>
              <a:ext cx="20904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700"/>
                <a:buFont typeface="Arial"/>
                <a:buNone/>
              </a:pPr>
              <a:r>
                <a:rPr lang="ja-JP" sz="700" b="0" i="0" u="none" strike="noStrike" cap="none">
                  <a:solidFill>
                    <a:srgbClr val="FFFFFF"/>
                  </a:solidFill>
                  <a:latin typeface="Arial"/>
                  <a:ea typeface="Arial"/>
                  <a:cs typeface="Arial"/>
                  <a:sym typeface="Arial"/>
                </a:rPr>
                <a:t>ブランド設計</a:t>
              </a:r>
              <a:endParaRPr sz="500" b="0" i="0" u="none" strike="noStrike" cap="none">
                <a:solidFill>
                  <a:srgbClr val="000000"/>
                </a:solidFill>
                <a:latin typeface="Arial"/>
                <a:ea typeface="Arial"/>
                <a:cs typeface="Arial"/>
                <a:sym typeface="Arial"/>
              </a:endParaRPr>
            </a:p>
          </p:txBody>
        </p:sp>
      </p:grpSp>
      <p:grpSp>
        <p:nvGrpSpPr>
          <p:cNvPr id="1008" name="Google Shape;1008;p135"/>
          <p:cNvGrpSpPr/>
          <p:nvPr/>
        </p:nvGrpSpPr>
        <p:grpSpPr>
          <a:xfrm>
            <a:off x="4073665" y="2713168"/>
            <a:ext cx="760500" cy="202163"/>
            <a:chOff x="0" y="0"/>
            <a:chExt cx="2028000" cy="539100"/>
          </a:xfrm>
        </p:grpSpPr>
        <p:sp>
          <p:nvSpPr>
            <p:cNvPr id="1009" name="Google Shape;1009;p135"/>
            <p:cNvSpPr/>
            <p:nvPr/>
          </p:nvSpPr>
          <p:spPr>
            <a:xfrm>
              <a:off x="0" y="0"/>
              <a:ext cx="2028000" cy="539100"/>
            </a:xfrm>
            <a:prstGeom prst="roundRect">
              <a:avLst>
                <a:gd name="adj" fmla="val 16667"/>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000000"/>
                </a:solidFill>
                <a:latin typeface="Helvetica Neue"/>
                <a:ea typeface="Helvetica Neue"/>
                <a:cs typeface="Helvetica Neue"/>
                <a:sym typeface="Helvetica Neue"/>
              </a:endParaRPr>
            </a:p>
          </p:txBody>
        </p:sp>
        <p:sp>
          <p:nvSpPr>
            <p:cNvPr id="1010" name="Google Shape;1010;p135"/>
            <p:cNvSpPr txBox="1"/>
            <p:nvPr/>
          </p:nvSpPr>
          <p:spPr>
            <a:xfrm>
              <a:off x="26320" y="98144"/>
              <a:ext cx="19752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700"/>
                <a:buFont typeface="Arial"/>
                <a:buNone/>
              </a:pPr>
              <a:r>
                <a:rPr lang="ja-JP" sz="700" b="0" i="0" u="none" strike="noStrike" cap="none">
                  <a:solidFill>
                    <a:srgbClr val="FFFFFF"/>
                  </a:solidFill>
                  <a:latin typeface="Arial"/>
                  <a:ea typeface="Arial"/>
                  <a:cs typeface="Arial"/>
                  <a:sym typeface="Arial"/>
                </a:rPr>
                <a:t>アジャイル</a:t>
              </a:r>
              <a:endParaRPr sz="500" b="0" i="0" u="none" strike="noStrike" cap="none">
                <a:solidFill>
                  <a:srgbClr val="000000"/>
                </a:solidFill>
                <a:latin typeface="Arial"/>
                <a:ea typeface="Arial"/>
                <a:cs typeface="Arial"/>
                <a:sym typeface="Arial"/>
              </a:endParaRPr>
            </a:p>
          </p:txBody>
        </p:sp>
      </p:grpSp>
      <p:sp>
        <p:nvSpPr>
          <p:cNvPr id="1011" name="Google Shape;1011;p135"/>
          <p:cNvSpPr txBox="1"/>
          <p:nvPr/>
        </p:nvSpPr>
        <p:spPr>
          <a:xfrm>
            <a:off x="270169" y="909657"/>
            <a:ext cx="4412100" cy="650100"/>
          </a:xfrm>
          <a:prstGeom prst="rect">
            <a:avLst/>
          </a:prstGeom>
          <a:noFill/>
          <a:ln>
            <a:noFill/>
          </a:ln>
        </p:spPr>
        <p:txBody>
          <a:bodyPr spcFirstLastPara="1" wrap="square" lIns="17125" tIns="17125" rIns="17125" bIns="17125" anchor="ctr" anchorCtr="0">
            <a:noAutofit/>
          </a:bodyPr>
          <a:lstStyle/>
          <a:p>
            <a:pPr marL="0" marR="0" lvl="0" indent="0" algn="l" rtl="0">
              <a:lnSpc>
                <a:spcPct val="100000"/>
              </a:lnSpc>
              <a:spcBef>
                <a:spcPts val="0"/>
              </a:spcBef>
              <a:spcAft>
                <a:spcPts val="0"/>
              </a:spcAft>
              <a:buClr>
                <a:srgbClr val="FF2200"/>
              </a:buClr>
              <a:buSzPts val="1700"/>
              <a:buFont typeface="Arial"/>
              <a:buNone/>
            </a:pPr>
            <a:r>
              <a:rPr lang="ja-JP" sz="1600" b="1" i="0" u="none" strike="noStrike" cap="none">
                <a:solidFill>
                  <a:srgbClr val="FF2200"/>
                </a:solidFill>
                <a:latin typeface="Arial"/>
                <a:ea typeface="Arial"/>
                <a:cs typeface="Arial"/>
                <a:sym typeface="Arial"/>
              </a:rPr>
              <a:t>配車業務をペーパーレス化し、</a:t>
            </a:r>
            <a:endParaRPr sz="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2200"/>
              </a:buClr>
              <a:buSzPts val="1700"/>
              <a:buFont typeface="Arial"/>
              <a:buNone/>
            </a:pPr>
            <a:r>
              <a:rPr lang="ja-JP" sz="1600" b="1" i="0" u="none" strike="noStrike" cap="none">
                <a:solidFill>
                  <a:srgbClr val="FF2200"/>
                </a:solidFill>
                <a:latin typeface="Arial"/>
                <a:ea typeface="Arial"/>
                <a:cs typeface="Arial"/>
                <a:sym typeface="Arial"/>
              </a:rPr>
              <a:t>基幹配送業務のDXに向けた挑戦</a:t>
            </a:r>
            <a:endParaRPr sz="400" b="1" i="0" u="none" strike="noStrike" cap="none">
              <a:solidFill>
                <a:srgbClr val="000000"/>
              </a:solidFill>
              <a:latin typeface="Arial"/>
              <a:ea typeface="Arial"/>
              <a:cs typeface="Arial"/>
              <a:sym typeface="Arial"/>
            </a:endParaRPr>
          </a:p>
        </p:txBody>
      </p:sp>
      <p:grpSp>
        <p:nvGrpSpPr>
          <p:cNvPr id="1012" name="Google Shape;1012;p135"/>
          <p:cNvGrpSpPr/>
          <p:nvPr/>
        </p:nvGrpSpPr>
        <p:grpSpPr>
          <a:xfrm>
            <a:off x="3003327" y="2713168"/>
            <a:ext cx="976162" cy="204188"/>
            <a:chOff x="0" y="0"/>
            <a:chExt cx="2603100" cy="544500"/>
          </a:xfrm>
        </p:grpSpPr>
        <p:sp>
          <p:nvSpPr>
            <p:cNvPr id="1013" name="Google Shape;1013;p135"/>
            <p:cNvSpPr/>
            <p:nvPr/>
          </p:nvSpPr>
          <p:spPr>
            <a:xfrm>
              <a:off x="0" y="0"/>
              <a:ext cx="2603100" cy="544500"/>
            </a:xfrm>
            <a:prstGeom prst="roundRect">
              <a:avLst>
                <a:gd name="adj" fmla="val 16667"/>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000000"/>
                </a:solidFill>
                <a:latin typeface="Helvetica Neue"/>
                <a:ea typeface="Helvetica Neue"/>
                <a:cs typeface="Helvetica Neue"/>
                <a:sym typeface="Helvetica Neue"/>
              </a:endParaRPr>
            </a:p>
          </p:txBody>
        </p:sp>
        <p:sp>
          <p:nvSpPr>
            <p:cNvPr id="1014" name="Google Shape;1014;p135"/>
            <p:cNvSpPr txBox="1"/>
            <p:nvPr/>
          </p:nvSpPr>
          <p:spPr>
            <a:xfrm>
              <a:off x="26579" y="100786"/>
              <a:ext cx="25500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700"/>
                <a:buFont typeface="Arial"/>
                <a:buNone/>
              </a:pPr>
              <a:r>
                <a:rPr lang="ja-JP" sz="700" b="0" i="0" u="none" strike="noStrike" cap="none">
                  <a:solidFill>
                    <a:srgbClr val="FFFFFF"/>
                  </a:solidFill>
                  <a:latin typeface="Arial"/>
                  <a:ea typeface="Arial"/>
                  <a:cs typeface="Arial"/>
                  <a:sym typeface="Arial"/>
                </a:rPr>
                <a:t>ユーザー中心設計</a:t>
              </a:r>
              <a:endParaRPr sz="500" b="0" i="0" u="none" strike="noStrike" cap="none">
                <a:solidFill>
                  <a:srgbClr val="000000"/>
                </a:solidFill>
                <a:latin typeface="Arial"/>
                <a:ea typeface="Arial"/>
                <a:cs typeface="Arial"/>
                <a:sym typeface="Arial"/>
              </a:endParaRPr>
            </a:p>
          </p:txBody>
        </p:sp>
      </p:grpSp>
      <p:sp>
        <p:nvSpPr>
          <p:cNvPr id="1015" name="Google Shape;1015;p135"/>
          <p:cNvSpPr txBox="1"/>
          <p:nvPr/>
        </p:nvSpPr>
        <p:spPr>
          <a:xfrm>
            <a:off x="4899517" y="3246275"/>
            <a:ext cx="1889400" cy="1773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434343"/>
              </a:buClr>
              <a:buSzPts val="800"/>
              <a:buFont typeface="Arial"/>
              <a:buNone/>
            </a:pPr>
            <a:r>
              <a:rPr lang="ja-JP" sz="800" b="0" i="0" u="none" strike="noStrike" cap="none">
                <a:solidFill>
                  <a:srgbClr val="434343"/>
                </a:solidFill>
                <a:latin typeface="Arial"/>
                <a:ea typeface="Arial"/>
                <a:cs typeface="Arial"/>
                <a:sym typeface="Arial"/>
              </a:rPr>
              <a:t>APP DEVELOPMENT</a:t>
            </a:r>
            <a:endParaRPr sz="500" b="0" i="0" u="none" strike="noStrike" cap="none">
              <a:solidFill>
                <a:srgbClr val="000000"/>
              </a:solidFill>
              <a:latin typeface="Arial"/>
              <a:ea typeface="Arial"/>
              <a:cs typeface="Arial"/>
              <a:sym typeface="Arial"/>
            </a:endParaRPr>
          </a:p>
        </p:txBody>
      </p:sp>
      <p:sp>
        <p:nvSpPr>
          <p:cNvPr id="1016" name="Google Shape;1016;p135"/>
          <p:cNvSpPr txBox="1"/>
          <p:nvPr/>
        </p:nvSpPr>
        <p:spPr>
          <a:xfrm>
            <a:off x="3076716" y="3246275"/>
            <a:ext cx="1305600" cy="1773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434343"/>
              </a:buClr>
              <a:buSzPts val="800"/>
              <a:buFont typeface="Arial"/>
              <a:buNone/>
            </a:pPr>
            <a:r>
              <a:rPr lang="ja-JP" sz="800" b="0" i="0" u="none" strike="noStrike" cap="none">
                <a:solidFill>
                  <a:srgbClr val="434343"/>
                </a:solidFill>
                <a:latin typeface="Arial"/>
                <a:ea typeface="Arial"/>
                <a:cs typeface="Arial"/>
                <a:sym typeface="Arial"/>
              </a:rPr>
              <a:t>PROTOTYPING/MVP</a:t>
            </a:r>
            <a:endParaRPr sz="500" b="0" i="0" u="none" strike="noStrike" cap="none">
              <a:solidFill>
                <a:srgbClr val="000000"/>
              </a:solidFill>
              <a:latin typeface="Arial"/>
              <a:ea typeface="Arial"/>
              <a:cs typeface="Arial"/>
              <a:sym typeface="Arial"/>
            </a:endParaRPr>
          </a:p>
        </p:txBody>
      </p:sp>
      <p:sp>
        <p:nvSpPr>
          <p:cNvPr id="1017" name="Google Shape;1017;p135"/>
          <p:cNvSpPr txBox="1"/>
          <p:nvPr/>
        </p:nvSpPr>
        <p:spPr>
          <a:xfrm>
            <a:off x="398441" y="3246016"/>
            <a:ext cx="1041900" cy="1773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434343"/>
              </a:buClr>
              <a:buSzPts val="800"/>
              <a:buFont typeface="Arial"/>
              <a:buNone/>
            </a:pPr>
            <a:r>
              <a:rPr lang="ja-JP" sz="800" b="0" i="0" u="none" strike="noStrike" cap="none">
                <a:solidFill>
                  <a:srgbClr val="434343"/>
                </a:solidFill>
                <a:latin typeface="Arial"/>
                <a:ea typeface="Arial"/>
                <a:cs typeface="Arial"/>
                <a:sym typeface="Arial"/>
              </a:rPr>
              <a:t>USER INSIGHT</a:t>
            </a:r>
            <a:endParaRPr sz="500" b="0" i="0" u="none" strike="noStrike" cap="none">
              <a:solidFill>
                <a:srgbClr val="000000"/>
              </a:solidFill>
              <a:latin typeface="Arial"/>
              <a:ea typeface="Arial"/>
              <a:cs typeface="Arial"/>
              <a:sym typeface="Arial"/>
            </a:endParaRPr>
          </a:p>
        </p:txBody>
      </p:sp>
      <p:sp>
        <p:nvSpPr>
          <p:cNvPr id="1018" name="Google Shape;1018;p135"/>
          <p:cNvSpPr txBox="1"/>
          <p:nvPr/>
        </p:nvSpPr>
        <p:spPr>
          <a:xfrm>
            <a:off x="1405220" y="3246275"/>
            <a:ext cx="1041900" cy="1773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434343"/>
              </a:buClr>
              <a:buSzPts val="800"/>
              <a:buFont typeface="Arial"/>
              <a:buNone/>
            </a:pPr>
            <a:r>
              <a:rPr lang="ja-JP" sz="800" b="0" i="0" u="none" strike="noStrike" cap="none">
                <a:solidFill>
                  <a:srgbClr val="434343"/>
                </a:solidFill>
                <a:latin typeface="Arial"/>
                <a:ea typeface="Arial"/>
                <a:cs typeface="Arial"/>
                <a:sym typeface="Arial"/>
              </a:rPr>
              <a:t>BRAND DESIGN</a:t>
            </a:r>
            <a:endParaRPr sz="500" b="0" i="0" u="none" strike="noStrike" cap="none">
              <a:solidFill>
                <a:srgbClr val="000000"/>
              </a:solidFill>
              <a:latin typeface="Arial"/>
              <a:ea typeface="Arial"/>
              <a:cs typeface="Arial"/>
              <a:sym typeface="Arial"/>
            </a:endParaRPr>
          </a:p>
        </p:txBody>
      </p:sp>
      <p:sp>
        <p:nvSpPr>
          <p:cNvPr id="1019" name="Google Shape;1019;p135"/>
          <p:cNvSpPr txBox="1"/>
          <p:nvPr/>
        </p:nvSpPr>
        <p:spPr>
          <a:xfrm>
            <a:off x="1231789" y="3645066"/>
            <a:ext cx="348600" cy="2916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434343"/>
              </a:buClr>
              <a:buSzPts val="1500"/>
              <a:buFont typeface="Arial"/>
              <a:buNone/>
            </a:pPr>
            <a:r>
              <a:rPr lang="ja-JP" sz="1500" b="0" i="0" u="none" strike="noStrike" cap="none">
                <a:solidFill>
                  <a:srgbClr val="434343"/>
                </a:solidFill>
                <a:latin typeface="Arial"/>
                <a:ea typeface="Arial"/>
                <a:cs typeface="Arial"/>
                <a:sym typeface="Arial"/>
              </a:rPr>
              <a:t>+</a:t>
            </a:r>
            <a:endParaRPr sz="500" b="0" i="0" u="none" strike="noStrike" cap="none">
              <a:solidFill>
                <a:srgbClr val="000000"/>
              </a:solidFill>
              <a:latin typeface="Arial"/>
              <a:ea typeface="Arial"/>
              <a:cs typeface="Arial"/>
              <a:sym typeface="Arial"/>
            </a:endParaRPr>
          </a:p>
        </p:txBody>
      </p:sp>
      <p:pic>
        <p:nvPicPr>
          <p:cNvPr id="1020" name="Google Shape;1020;p135" descr="イメージ"/>
          <p:cNvPicPr preferRelativeResize="0"/>
          <p:nvPr/>
        </p:nvPicPr>
        <p:blipFill rotWithShape="1">
          <a:blip r:embed="rId3">
            <a:alphaModFix/>
          </a:blip>
          <a:srcRect/>
          <a:stretch/>
        </p:blipFill>
        <p:spPr>
          <a:xfrm>
            <a:off x="7598937" y="245402"/>
            <a:ext cx="1233475" cy="342633"/>
          </a:xfrm>
          <a:prstGeom prst="rect">
            <a:avLst/>
          </a:prstGeom>
          <a:noFill/>
          <a:ln>
            <a:noFill/>
          </a:ln>
        </p:spPr>
      </p:pic>
      <p:sp>
        <p:nvSpPr>
          <p:cNvPr id="1021" name="Google Shape;1021;p135"/>
          <p:cNvSpPr txBox="1"/>
          <p:nvPr/>
        </p:nvSpPr>
        <p:spPr>
          <a:xfrm>
            <a:off x="7003660" y="4263608"/>
            <a:ext cx="1889400" cy="3105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434343"/>
              </a:buClr>
              <a:buSzPts val="800"/>
              <a:buFont typeface="Arial"/>
              <a:buNone/>
            </a:pPr>
            <a:r>
              <a:rPr lang="ja-JP" sz="800" b="0" i="0" u="none" strike="noStrike" cap="none">
                <a:solidFill>
                  <a:srgbClr val="434343"/>
                </a:solidFill>
                <a:latin typeface="Arial"/>
                <a:ea typeface="Arial"/>
                <a:cs typeface="Arial"/>
                <a:sym typeface="Arial"/>
              </a:rPr>
              <a:t>熱量あふれる顧客との</a:t>
            </a:r>
            <a:endParaRPr sz="5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434343"/>
              </a:buClr>
              <a:buSzPts val="800"/>
              <a:buFont typeface="Arial"/>
              <a:buNone/>
            </a:pPr>
            <a:r>
              <a:rPr lang="ja-JP" sz="800" b="0" i="0" u="none" strike="noStrike" cap="none">
                <a:solidFill>
                  <a:srgbClr val="434343"/>
                </a:solidFill>
                <a:latin typeface="Arial"/>
                <a:ea typeface="Arial"/>
                <a:cs typeface="Arial"/>
                <a:sym typeface="Arial"/>
              </a:rPr>
              <a:t>一体感あるチーム</a:t>
            </a:r>
            <a:endParaRPr sz="500" b="0" i="0" u="none" strike="noStrike" cap="none">
              <a:solidFill>
                <a:srgbClr val="000000"/>
              </a:solidFill>
              <a:latin typeface="Arial"/>
              <a:ea typeface="Arial"/>
              <a:cs typeface="Arial"/>
              <a:sym typeface="Arial"/>
            </a:endParaRPr>
          </a:p>
        </p:txBody>
      </p:sp>
      <p:sp>
        <p:nvSpPr>
          <p:cNvPr id="1022" name="Google Shape;1022;p135"/>
          <p:cNvSpPr txBox="1"/>
          <p:nvPr/>
        </p:nvSpPr>
        <p:spPr>
          <a:xfrm>
            <a:off x="6943143" y="3232609"/>
            <a:ext cx="1889400" cy="1773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434343"/>
              </a:buClr>
              <a:buSzPts val="800"/>
              <a:buFont typeface="Arial"/>
              <a:buNone/>
            </a:pPr>
            <a:r>
              <a:rPr lang="ja-JP" sz="800" b="0" i="0" u="none" strike="noStrike" cap="none">
                <a:solidFill>
                  <a:srgbClr val="434343"/>
                </a:solidFill>
                <a:latin typeface="Arial"/>
                <a:ea typeface="Arial"/>
                <a:cs typeface="Arial"/>
                <a:sym typeface="Arial"/>
              </a:rPr>
              <a:t>PASSIONATE TEAM</a:t>
            </a:r>
            <a:endParaRPr sz="500" b="0" i="0" u="none" strike="noStrike" cap="none">
              <a:solidFill>
                <a:srgbClr val="000000"/>
              </a:solidFill>
              <a:latin typeface="Arial"/>
              <a:ea typeface="Arial"/>
              <a:cs typeface="Arial"/>
              <a:sym typeface="Arial"/>
            </a:endParaRPr>
          </a:p>
        </p:txBody>
      </p:sp>
      <p:cxnSp>
        <p:nvCxnSpPr>
          <p:cNvPr id="1023" name="Google Shape;1023;p135"/>
          <p:cNvCxnSpPr/>
          <p:nvPr/>
        </p:nvCxnSpPr>
        <p:spPr>
          <a:xfrm>
            <a:off x="2708526" y="3212301"/>
            <a:ext cx="0" cy="1428600"/>
          </a:xfrm>
          <a:prstGeom prst="straightConnector1">
            <a:avLst/>
          </a:prstGeom>
          <a:noFill/>
          <a:ln w="25400" cap="flat" cmpd="sng">
            <a:solidFill>
              <a:srgbClr val="9E9E9E"/>
            </a:solidFill>
            <a:prstDash val="solid"/>
            <a:miter lim="400000"/>
            <a:headEnd type="none" w="sm" len="sm"/>
            <a:tailEnd type="none" w="sm" len="sm"/>
          </a:ln>
        </p:spPr>
      </p:cxnSp>
      <p:cxnSp>
        <p:nvCxnSpPr>
          <p:cNvPr id="1024" name="Google Shape;1024;p135"/>
          <p:cNvCxnSpPr/>
          <p:nvPr/>
        </p:nvCxnSpPr>
        <p:spPr>
          <a:xfrm>
            <a:off x="4765287" y="3211661"/>
            <a:ext cx="0" cy="1422300"/>
          </a:xfrm>
          <a:prstGeom prst="straightConnector1">
            <a:avLst/>
          </a:prstGeom>
          <a:noFill/>
          <a:ln w="25400" cap="flat" cmpd="sng">
            <a:solidFill>
              <a:srgbClr val="9E9E9E"/>
            </a:solidFill>
            <a:prstDash val="solid"/>
            <a:miter lim="400000"/>
            <a:headEnd type="none" w="sm" len="sm"/>
            <a:tailEnd type="none" w="sm" len="sm"/>
          </a:ln>
        </p:spPr>
      </p:cxnSp>
      <p:cxnSp>
        <p:nvCxnSpPr>
          <p:cNvPr id="1025" name="Google Shape;1025;p135"/>
          <p:cNvCxnSpPr/>
          <p:nvPr/>
        </p:nvCxnSpPr>
        <p:spPr>
          <a:xfrm>
            <a:off x="6989480" y="3211019"/>
            <a:ext cx="0" cy="1423200"/>
          </a:xfrm>
          <a:prstGeom prst="straightConnector1">
            <a:avLst/>
          </a:prstGeom>
          <a:noFill/>
          <a:ln w="25400" cap="flat" cmpd="sng">
            <a:solidFill>
              <a:srgbClr val="9E9E9E"/>
            </a:solidFill>
            <a:prstDash val="solid"/>
            <a:miter lim="400000"/>
            <a:headEnd type="none" w="sm" len="sm"/>
            <a:tailEnd type="none" w="sm" len="sm"/>
          </a:ln>
        </p:spPr>
      </p:cxnSp>
      <p:pic>
        <p:nvPicPr>
          <p:cNvPr id="1026" name="Google Shape;1026;p135" descr="図 4"/>
          <p:cNvPicPr preferRelativeResize="0"/>
          <p:nvPr/>
        </p:nvPicPr>
        <p:blipFill rotWithShape="1">
          <a:blip r:embed="rId4">
            <a:alphaModFix/>
          </a:blip>
          <a:srcRect/>
          <a:stretch/>
        </p:blipFill>
        <p:spPr>
          <a:xfrm>
            <a:off x="619697" y="3592558"/>
            <a:ext cx="590708" cy="534450"/>
          </a:xfrm>
          <a:prstGeom prst="rect">
            <a:avLst/>
          </a:prstGeom>
          <a:noFill/>
          <a:ln>
            <a:noFill/>
          </a:ln>
        </p:spPr>
      </p:pic>
      <p:pic>
        <p:nvPicPr>
          <p:cNvPr id="1027" name="Google Shape;1027;p135" descr="図 7"/>
          <p:cNvPicPr preferRelativeResize="0"/>
          <p:nvPr/>
        </p:nvPicPr>
        <p:blipFill rotWithShape="1">
          <a:blip r:embed="rId5">
            <a:alphaModFix/>
          </a:blip>
          <a:srcRect/>
          <a:stretch/>
        </p:blipFill>
        <p:spPr>
          <a:xfrm>
            <a:off x="5550546" y="3554273"/>
            <a:ext cx="664000" cy="559353"/>
          </a:xfrm>
          <a:prstGeom prst="rect">
            <a:avLst/>
          </a:prstGeom>
          <a:noFill/>
          <a:ln>
            <a:noFill/>
          </a:ln>
        </p:spPr>
      </p:pic>
      <p:pic>
        <p:nvPicPr>
          <p:cNvPr id="1028" name="Google Shape;1028;p135" descr="図 8"/>
          <p:cNvPicPr preferRelativeResize="0"/>
          <p:nvPr/>
        </p:nvPicPr>
        <p:blipFill rotWithShape="1">
          <a:blip r:embed="rId6">
            <a:alphaModFix/>
          </a:blip>
          <a:srcRect/>
          <a:stretch/>
        </p:blipFill>
        <p:spPr>
          <a:xfrm>
            <a:off x="7739041" y="3562129"/>
            <a:ext cx="533548" cy="522196"/>
          </a:xfrm>
          <a:prstGeom prst="rect">
            <a:avLst/>
          </a:prstGeom>
          <a:noFill/>
          <a:ln>
            <a:noFill/>
          </a:ln>
        </p:spPr>
      </p:pic>
      <p:pic>
        <p:nvPicPr>
          <p:cNvPr id="1029" name="Google Shape;1029;p135" descr="図 11"/>
          <p:cNvPicPr preferRelativeResize="0"/>
          <p:nvPr/>
        </p:nvPicPr>
        <p:blipFill rotWithShape="1">
          <a:blip r:embed="rId7">
            <a:alphaModFix/>
          </a:blip>
          <a:srcRect/>
          <a:stretch/>
        </p:blipFill>
        <p:spPr>
          <a:xfrm>
            <a:off x="1591312" y="3589856"/>
            <a:ext cx="601672" cy="565929"/>
          </a:xfrm>
          <a:prstGeom prst="rect">
            <a:avLst/>
          </a:prstGeom>
          <a:noFill/>
          <a:ln>
            <a:noFill/>
          </a:ln>
        </p:spPr>
      </p:pic>
      <p:pic>
        <p:nvPicPr>
          <p:cNvPr id="1030" name="Google Shape;1030;p135" descr="図 12"/>
          <p:cNvPicPr preferRelativeResize="0"/>
          <p:nvPr/>
        </p:nvPicPr>
        <p:blipFill rotWithShape="1">
          <a:blip r:embed="rId8">
            <a:alphaModFix/>
          </a:blip>
          <a:srcRect/>
          <a:stretch/>
        </p:blipFill>
        <p:spPr>
          <a:xfrm>
            <a:off x="3454508" y="3589856"/>
            <a:ext cx="564797" cy="512033"/>
          </a:xfrm>
          <a:prstGeom prst="rect">
            <a:avLst/>
          </a:prstGeom>
          <a:noFill/>
          <a:ln>
            <a:noFill/>
          </a:ln>
        </p:spPr>
      </p:pic>
      <p:pic>
        <p:nvPicPr>
          <p:cNvPr id="1031" name="Google Shape;1031;p135" descr="meetruck_01.jpg"/>
          <p:cNvPicPr preferRelativeResize="0"/>
          <p:nvPr/>
        </p:nvPicPr>
        <p:blipFill rotWithShape="1">
          <a:blip r:embed="rId9">
            <a:alphaModFix/>
          </a:blip>
          <a:srcRect/>
          <a:stretch/>
        </p:blipFill>
        <p:spPr>
          <a:xfrm>
            <a:off x="5011424" y="709551"/>
            <a:ext cx="3810000" cy="2190750"/>
          </a:xfrm>
          <a:prstGeom prst="rect">
            <a:avLst/>
          </a:prstGeom>
          <a:noFill/>
          <a:ln>
            <a:noFill/>
          </a:ln>
        </p:spPr>
      </p:pic>
      <p:sp>
        <p:nvSpPr>
          <p:cNvPr id="1032" name="Google Shape;1032;p135"/>
          <p:cNvSpPr txBox="1"/>
          <p:nvPr/>
        </p:nvSpPr>
        <p:spPr>
          <a:xfrm>
            <a:off x="192592" y="140672"/>
            <a:ext cx="803700" cy="180900"/>
          </a:xfrm>
          <a:prstGeom prst="rect">
            <a:avLst/>
          </a:prstGeom>
          <a:noFill/>
          <a:ln>
            <a:noFill/>
          </a:ln>
        </p:spPr>
        <p:txBody>
          <a:bodyPr spcFirstLastPara="1" wrap="square" lIns="19050" tIns="19050" rIns="19050" bIns="19050" anchor="ctr" anchorCtr="0">
            <a:noAutofit/>
          </a:bodyPr>
          <a:lstStyle/>
          <a:p>
            <a:pPr marL="0" marR="0" lvl="0" indent="0" algn="l" rtl="0">
              <a:lnSpc>
                <a:spcPct val="120000"/>
              </a:lnSpc>
              <a:spcBef>
                <a:spcPts val="0"/>
              </a:spcBef>
              <a:spcAft>
                <a:spcPts val="0"/>
              </a:spcAft>
              <a:buClr>
                <a:srgbClr val="D9AF00"/>
              </a:buClr>
              <a:buSzPts val="800"/>
              <a:buFont typeface="Arial"/>
              <a:buNone/>
            </a:pPr>
            <a:r>
              <a:rPr lang="ja-JP" sz="800" b="0" i="0" u="none" strike="noStrike" cap="none">
                <a:solidFill>
                  <a:srgbClr val="D9AF00"/>
                </a:solidFill>
                <a:latin typeface="Arial"/>
                <a:ea typeface="Arial"/>
                <a:cs typeface="Arial"/>
                <a:sym typeface="Arial"/>
              </a:rPr>
              <a:t>Our Works</a:t>
            </a:r>
            <a:endParaRPr sz="500" b="0" i="0" u="none" strike="noStrike" cap="none">
              <a:solidFill>
                <a:srgbClr val="000000"/>
              </a:solidFill>
              <a:latin typeface="Arial"/>
              <a:ea typeface="Arial"/>
              <a:cs typeface="Arial"/>
              <a:sym typeface="Arial"/>
            </a:endParaRPr>
          </a:p>
        </p:txBody>
      </p:sp>
      <p:sp>
        <p:nvSpPr>
          <p:cNvPr id="1033" name="Google Shape;1033;p135"/>
          <p:cNvSpPr txBox="1"/>
          <p:nvPr/>
        </p:nvSpPr>
        <p:spPr>
          <a:xfrm>
            <a:off x="238846" y="1717384"/>
            <a:ext cx="4635300" cy="7803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900"/>
              <a:buFont typeface="Arial"/>
              <a:buNone/>
            </a:pPr>
            <a:r>
              <a:rPr lang="ja-JP" sz="900" b="0" i="0" u="none" strike="noStrike" cap="none">
                <a:solidFill>
                  <a:schemeClr val="dk1"/>
                </a:solidFill>
                <a:latin typeface="Arial"/>
                <a:ea typeface="Arial"/>
                <a:cs typeface="Arial"/>
                <a:sym typeface="Arial"/>
              </a:rPr>
              <a:t>MeeTruck社の創業事業となる「運送会社向け配車支援サービス」の立ち上げをSun*のUXチームが包括的に支援。ユーザーインサイトの抽出、サービス・ブランドデザイン、MVP開発、機動力が高い本開発推進など、プロジェクトの初期段階から事業開発に伴走。一体感あるチームで短期間でのサービスインを実現。</a:t>
            </a:r>
            <a:endParaRPr sz="900" b="0" i="0" u="none" strike="noStrike" cap="non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36"/>
          <p:cNvSpPr/>
          <p:nvPr/>
        </p:nvSpPr>
        <p:spPr>
          <a:xfrm>
            <a:off x="192286" y="1554003"/>
            <a:ext cx="4635300" cy="1301400"/>
          </a:xfrm>
          <a:prstGeom prst="rect">
            <a:avLst/>
          </a:prstGeom>
          <a:solidFill>
            <a:srgbClr val="F6F6F6"/>
          </a:solidFill>
          <a:ln>
            <a:noFill/>
          </a:ln>
        </p:spPr>
        <p:txBody>
          <a:bodyPr spcFirstLastPara="1" wrap="square" lIns="19050" tIns="19050" rIns="19050" bIns="19050" anchor="ctr" anchorCtr="0">
            <a:noAutofit/>
          </a:bodyPr>
          <a:lstStyle/>
          <a:p>
            <a:pPr marL="0" marR="0" lvl="0" indent="0" algn="l" rtl="0">
              <a:lnSpc>
                <a:spcPct val="11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039" name="Google Shape;1039;p136"/>
          <p:cNvSpPr txBox="1"/>
          <p:nvPr/>
        </p:nvSpPr>
        <p:spPr>
          <a:xfrm>
            <a:off x="216098" y="1558765"/>
            <a:ext cx="4587900" cy="1301400"/>
          </a:xfrm>
          <a:prstGeom prst="rect">
            <a:avLst/>
          </a:prstGeom>
          <a:noFill/>
          <a:ln>
            <a:noFill/>
          </a:ln>
        </p:spPr>
        <p:txBody>
          <a:bodyPr spcFirstLastPara="1" wrap="square" lIns="133350" tIns="133350" rIns="133350" bIns="133350" anchor="ctr" anchorCtr="0">
            <a:noAutofit/>
          </a:bodyPr>
          <a:lstStyle/>
          <a:p>
            <a:pPr marL="0" marR="0" lvl="0" indent="0" algn="l" rtl="0">
              <a:lnSpc>
                <a:spcPct val="110000"/>
              </a:lnSpc>
              <a:spcBef>
                <a:spcPts val="0"/>
              </a:spcBef>
              <a:spcAft>
                <a:spcPts val="0"/>
              </a:spcAft>
              <a:buClr>
                <a:srgbClr val="000000"/>
              </a:buClr>
              <a:buSzPts val="800"/>
              <a:buFont typeface="Arial"/>
              <a:buNone/>
            </a:pPr>
            <a:r>
              <a:rPr lang="ja-JP" sz="800" b="0" i="0" u="none" strike="noStrike" cap="none">
                <a:solidFill>
                  <a:srgbClr val="000000"/>
                </a:solidFill>
                <a:latin typeface="Arial"/>
                <a:ea typeface="Arial"/>
                <a:cs typeface="Arial"/>
                <a:sym typeface="Arial"/>
              </a:rPr>
              <a:t>電気・ガス合わせて180万以上のユーザーを抱え、毎年その数を純増させているニチガス社。ユーザー数の増加と比例して業務量も増え、業務効率を改善させる課題が顕著に。Sun*ではニチガス社のクラウド基幹システムである《雲の宇宙船》と連動する「申込み管理システム」「見積もり管理システム」「コールセンター業務の効率化システム」など４つの開発を支援。総勢30名を超える海外のエンジニアチームを構築し、複数プロジェクトを同時並行で長期間に渡ってご支援しています。</a:t>
            </a:r>
            <a:endParaRPr sz="500" b="0" i="0" u="none" strike="noStrike" cap="none">
              <a:solidFill>
                <a:srgbClr val="000000"/>
              </a:solidFill>
              <a:latin typeface="Arial"/>
              <a:ea typeface="Arial"/>
              <a:cs typeface="Arial"/>
              <a:sym typeface="Arial"/>
            </a:endParaRPr>
          </a:p>
        </p:txBody>
      </p:sp>
      <p:sp>
        <p:nvSpPr>
          <p:cNvPr id="1040" name="Google Shape;1040;p136"/>
          <p:cNvSpPr txBox="1"/>
          <p:nvPr/>
        </p:nvSpPr>
        <p:spPr>
          <a:xfrm>
            <a:off x="192286" y="686932"/>
            <a:ext cx="4635300" cy="173100"/>
          </a:xfrm>
          <a:prstGeom prst="rect">
            <a:avLst/>
          </a:prstGeom>
          <a:noFill/>
          <a:ln>
            <a:noFill/>
          </a:ln>
        </p:spPr>
        <p:txBody>
          <a:bodyPr spcFirstLastPara="1" wrap="square" lIns="17125" tIns="17125" rIns="17125" bIns="17125" anchor="ctr" anchorCtr="0">
            <a:spAutoFit/>
          </a:bodyPr>
          <a:lstStyle/>
          <a:p>
            <a:pPr marL="0" marR="0" lvl="0" indent="0" algn="l" rtl="0">
              <a:lnSpc>
                <a:spcPct val="100000"/>
              </a:lnSpc>
              <a:spcBef>
                <a:spcPts val="0"/>
              </a:spcBef>
              <a:spcAft>
                <a:spcPts val="0"/>
              </a:spcAft>
              <a:buClr>
                <a:srgbClr val="434343"/>
              </a:buClr>
              <a:buSzPts val="900"/>
              <a:buFont typeface="Helvetica Neue"/>
              <a:buNone/>
            </a:pPr>
            <a:r>
              <a:rPr lang="ja-JP" sz="900" b="0" i="0" u="none" strike="noStrike" cap="none">
                <a:solidFill>
                  <a:srgbClr val="434343"/>
                </a:solidFill>
                <a:latin typeface="Helvetica Neue"/>
                <a:ea typeface="Helvetica Neue"/>
                <a:cs typeface="Helvetica Neue"/>
                <a:sym typeface="Helvetica Neue"/>
              </a:rPr>
              <a:t>ガスと電気のお申し込み受付管理システム他、４つの基幹システムを30人の体制で支援</a:t>
            </a:r>
            <a:endParaRPr sz="500" b="0" i="0" u="none" strike="noStrike" cap="none">
              <a:solidFill>
                <a:srgbClr val="000000"/>
              </a:solidFill>
              <a:latin typeface="Arial"/>
              <a:ea typeface="Arial"/>
              <a:cs typeface="Arial"/>
              <a:sym typeface="Arial"/>
            </a:endParaRPr>
          </a:p>
        </p:txBody>
      </p:sp>
      <p:sp>
        <p:nvSpPr>
          <p:cNvPr id="1041" name="Google Shape;1041;p136"/>
          <p:cNvSpPr txBox="1"/>
          <p:nvPr/>
        </p:nvSpPr>
        <p:spPr>
          <a:xfrm>
            <a:off x="192286" y="944057"/>
            <a:ext cx="4720200" cy="527100"/>
          </a:xfrm>
          <a:prstGeom prst="rect">
            <a:avLst/>
          </a:prstGeom>
          <a:noFill/>
          <a:ln>
            <a:noFill/>
          </a:ln>
        </p:spPr>
        <p:txBody>
          <a:bodyPr spcFirstLastPara="1" wrap="square" lIns="17125" tIns="17125" rIns="17125" bIns="17125" anchor="ctr" anchorCtr="0">
            <a:spAutoFit/>
          </a:bodyPr>
          <a:lstStyle/>
          <a:p>
            <a:pPr marL="0" marR="0" lvl="0" indent="0" algn="l" rtl="0">
              <a:lnSpc>
                <a:spcPct val="100000"/>
              </a:lnSpc>
              <a:spcBef>
                <a:spcPts val="0"/>
              </a:spcBef>
              <a:spcAft>
                <a:spcPts val="0"/>
              </a:spcAft>
              <a:buClr>
                <a:srgbClr val="FF2200"/>
              </a:buClr>
              <a:buSzPts val="1500"/>
              <a:buFont typeface="Arial"/>
              <a:buNone/>
            </a:pPr>
            <a:r>
              <a:rPr lang="ja-JP" sz="1500" b="1" i="0" u="none" strike="noStrike" cap="none">
                <a:solidFill>
                  <a:srgbClr val="FF2200"/>
                </a:solidFill>
                <a:latin typeface="Arial"/>
                <a:ea typeface="Arial"/>
                <a:cs typeface="Arial"/>
                <a:sym typeface="Arial"/>
              </a:rPr>
              <a:t>LPG</a:t>
            </a:r>
            <a:r>
              <a:rPr lang="ja-JP" sz="1600" b="1" i="0" u="none" strike="noStrike" cap="none">
                <a:solidFill>
                  <a:srgbClr val="FF2200"/>
                </a:solidFill>
                <a:latin typeface="Helvetica Neue"/>
                <a:ea typeface="Helvetica Neue"/>
                <a:cs typeface="Helvetica Neue"/>
                <a:sym typeface="Helvetica Neue"/>
              </a:rPr>
              <a:t>業界のDXを牽引する「雲の宇宙船」を</a:t>
            </a:r>
            <a:endParaRPr sz="500" b="0" i="0" u="none" strike="noStrike" cap="none">
              <a:solidFill>
                <a:srgbClr val="000000"/>
              </a:solidFill>
              <a:latin typeface="Arial"/>
              <a:ea typeface="Arial"/>
              <a:cs typeface="Arial"/>
              <a:sym typeface="Arial"/>
            </a:endParaRPr>
          </a:p>
          <a:p>
            <a:pPr marL="0" marR="0" lvl="0" indent="0" algn="l" rtl="0">
              <a:lnSpc>
                <a:spcPct val="144186"/>
              </a:lnSpc>
              <a:spcBef>
                <a:spcPts val="0"/>
              </a:spcBef>
              <a:spcAft>
                <a:spcPts val="0"/>
              </a:spcAft>
              <a:buClr>
                <a:srgbClr val="FF2200"/>
              </a:buClr>
              <a:buSzPts val="1600"/>
              <a:buFont typeface="Helvetica Neue"/>
              <a:buNone/>
            </a:pPr>
            <a:r>
              <a:rPr lang="ja-JP" sz="1600" b="1" i="0" u="none" strike="noStrike" cap="none">
                <a:solidFill>
                  <a:srgbClr val="FF2200"/>
                </a:solidFill>
                <a:latin typeface="Helvetica Neue"/>
                <a:ea typeface="Helvetica Neue"/>
                <a:cs typeface="Helvetica Neue"/>
                <a:sym typeface="Helvetica Neue"/>
              </a:rPr>
              <a:t>より活用していくための機能開発</a:t>
            </a:r>
            <a:endParaRPr sz="500" b="0" i="0" u="none" strike="noStrike" cap="none">
              <a:solidFill>
                <a:srgbClr val="000000"/>
              </a:solidFill>
              <a:latin typeface="Arial"/>
              <a:ea typeface="Arial"/>
              <a:cs typeface="Arial"/>
              <a:sym typeface="Arial"/>
            </a:endParaRPr>
          </a:p>
        </p:txBody>
      </p:sp>
      <p:sp>
        <p:nvSpPr>
          <p:cNvPr id="1042" name="Google Shape;1042;p136"/>
          <p:cNvSpPr/>
          <p:nvPr/>
        </p:nvSpPr>
        <p:spPr>
          <a:xfrm>
            <a:off x="214984" y="2931820"/>
            <a:ext cx="1128600" cy="204300"/>
          </a:xfrm>
          <a:prstGeom prst="roundRect">
            <a:avLst>
              <a:gd name="adj" fmla="val 16667"/>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700"/>
              <a:buFont typeface="Helvetica Neue"/>
              <a:buNone/>
            </a:pPr>
            <a:r>
              <a:rPr lang="ja-JP" sz="700" b="0" i="0" u="none" strike="noStrike" cap="none">
                <a:solidFill>
                  <a:srgbClr val="FFFFFF"/>
                </a:solidFill>
                <a:latin typeface="Helvetica Neue"/>
                <a:ea typeface="Helvetica Neue"/>
                <a:cs typeface="Helvetica Neue"/>
                <a:sym typeface="Helvetica Neue"/>
              </a:rPr>
              <a:t>仕様書、要件定義作成</a:t>
            </a:r>
            <a:endParaRPr sz="500" b="0" i="0" u="none" strike="noStrike" cap="none">
              <a:solidFill>
                <a:srgbClr val="000000"/>
              </a:solidFill>
              <a:latin typeface="Arial"/>
              <a:ea typeface="Arial"/>
              <a:cs typeface="Arial"/>
              <a:sym typeface="Arial"/>
            </a:endParaRPr>
          </a:p>
        </p:txBody>
      </p:sp>
      <p:sp>
        <p:nvSpPr>
          <p:cNvPr id="1043" name="Google Shape;1043;p136"/>
          <p:cNvSpPr/>
          <p:nvPr/>
        </p:nvSpPr>
        <p:spPr>
          <a:xfrm>
            <a:off x="1405610" y="2931820"/>
            <a:ext cx="648600" cy="204300"/>
          </a:xfrm>
          <a:prstGeom prst="roundRect">
            <a:avLst>
              <a:gd name="adj" fmla="val 16667"/>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700"/>
              <a:buFont typeface="Helvetica Neue"/>
              <a:buNone/>
            </a:pPr>
            <a:r>
              <a:rPr lang="ja-JP" sz="700" b="0" i="0" u="none" strike="noStrike" cap="none">
                <a:solidFill>
                  <a:srgbClr val="FFFFFF"/>
                </a:solidFill>
                <a:latin typeface="Helvetica Neue"/>
                <a:ea typeface="Helvetica Neue"/>
                <a:cs typeface="Helvetica Neue"/>
                <a:sym typeface="Helvetica Neue"/>
              </a:rPr>
              <a:t>設計書作成</a:t>
            </a:r>
            <a:endParaRPr sz="500" b="0" i="0" u="none" strike="noStrike" cap="none">
              <a:solidFill>
                <a:srgbClr val="000000"/>
              </a:solidFill>
              <a:latin typeface="Arial"/>
              <a:ea typeface="Arial"/>
              <a:cs typeface="Arial"/>
              <a:sym typeface="Arial"/>
            </a:endParaRPr>
          </a:p>
        </p:txBody>
      </p:sp>
      <p:sp>
        <p:nvSpPr>
          <p:cNvPr id="1044" name="Google Shape;1044;p136"/>
          <p:cNvSpPr/>
          <p:nvPr/>
        </p:nvSpPr>
        <p:spPr>
          <a:xfrm>
            <a:off x="2116233" y="2931820"/>
            <a:ext cx="803700" cy="204300"/>
          </a:xfrm>
          <a:prstGeom prst="roundRect">
            <a:avLst>
              <a:gd name="adj" fmla="val 16667"/>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700"/>
              <a:buFont typeface="Helvetica Neue"/>
              <a:buNone/>
            </a:pPr>
            <a:r>
              <a:rPr lang="ja-JP" sz="700" b="0" i="0" u="none" strike="noStrike" cap="none">
                <a:solidFill>
                  <a:srgbClr val="FFFFFF"/>
                </a:solidFill>
                <a:latin typeface="Helvetica Neue"/>
                <a:ea typeface="Helvetica Neue"/>
                <a:cs typeface="Helvetica Neue"/>
                <a:sym typeface="Helvetica Neue"/>
              </a:rPr>
              <a:t>UI/UXデザイン</a:t>
            </a:r>
            <a:endParaRPr sz="500" b="0" i="0" u="none" strike="noStrike" cap="none">
              <a:solidFill>
                <a:srgbClr val="000000"/>
              </a:solidFill>
              <a:latin typeface="Arial"/>
              <a:ea typeface="Arial"/>
              <a:cs typeface="Arial"/>
              <a:sym typeface="Arial"/>
            </a:endParaRPr>
          </a:p>
        </p:txBody>
      </p:sp>
      <p:sp>
        <p:nvSpPr>
          <p:cNvPr id="1045" name="Google Shape;1045;p136"/>
          <p:cNvSpPr/>
          <p:nvPr/>
        </p:nvSpPr>
        <p:spPr>
          <a:xfrm>
            <a:off x="3019472" y="2931820"/>
            <a:ext cx="961500" cy="204300"/>
          </a:xfrm>
          <a:prstGeom prst="roundRect">
            <a:avLst>
              <a:gd name="adj" fmla="val 16667"/>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700"/>
              <a:buFont typeface="Helvetica Neue"/>
              <a:buNone/>
            </a:pPr>
            <a:r>
              <a:rPr lang="ja-JP" sz="700" b="0" i="0" u="none" strike="noStrike" cap="none">
                <a:solidFill>
                  <a:srgbClr val="FFFFFF"/>
                </a:solidFill>
                <a:latin typeface="Helvetica Neue"/>
                <a:ea typeface="Helvetica Neue"/>
                <a:cs typeface="Helvetica Neue"/>
                <a:sym typeface="Helvetica Neue"/>
              </a:rPr>
              <a:t> 実装（アプリ開発）</a:t>
            </a:r>
            <a:endParaRPr sz="500" b="0" i="0" u="none" strike="noStrike" cap="none">
              <a:solidFill>
                <a:srgbClr val="000000"/>
              </a:solidFill>
              <a:latin typeface="Arial"/>
              <a:ea typeface="Arial"/>
              <a:cs typeface="Arial"/>
              <a:sym typeface="Arial"/>
            </a:endParaRPr>
          </a:p>
        </p:txBody>
      </p:sp>
      <p:sp>
        <p:nvSpPr>
          <p:cNvPr id="1046" name="Google Shape;1046;p136"/>
          <p:cNvSpPr/>
          <p:nvPr/>
        </p:nvSpPr>
        <p:spPr>
          <a:xfrm>
            <a:off x="4080257" y="2931820"/>
            <a:ext cx="759300" cy="204300"/>
          </a:xfrm>
          <a:prstGeom prst="roundRect">
            <a:avLst>
              <a:gd name="adj" fmla="val 16667"/>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700"/>
              <a:buFont typeface="Helvetica Neue"/>
              <a:buNone/>
            </a:pPr>
            <a:r>
              <a:rPr lang="ja-JP" sz="700" b="0" i="0" u="none" strike="noStrike" cap="none">
                <a:solidFill>
                  <a:srgbClr val="FFFFFF"/>
                </a:solidFill>
                <a:latin typeface="Helvetica Neue"/>
                <a:ea typeface="Helvetica Neue"/>
                <a:cs typeface="Helvetica Neue"/>
                <a:sym typeface="Helvetica Neue"/>
              </a:rPr>
              <a:t>インフラ構築</a:t>
            </a:r>
            <a:endParaRPr sz="500" b="0" i="0" u="none" strike="noStrike" cap="none">
              <a:solidFill>
                <a:srgbClr val="000000"/>
              </a:solidFill>
              <a:latin typeface="Arial"/>
              <a:ea typeface="Arial"/>
              <a:cs typeface="Arial"/>
              <a:sym typeface="Arial"/>
            </a:endParaRPr>
          </a:p>
        </p:txBody>
      </p:sp>
      <p:pic>
        <p:nvPicPr>
          <p:cNvPr id="1047" name="Google Shape;1047;p136" descr="イメージ"/>
          <p:cNvPicPr preferRelativeResize="0"/>
          <p:nvPr/>
        </p:nvPicPr>
        <p:blipFill rotWithShape="1">
          <a:blip r:embed="rId3">
            <a:alphaModFix/>
          </a:blip>
          <a:srcRect/>
          <a:stretch/>
        </p:blipFill>
        <p:spPr>
          <a:xfrm>
            <a:off x="5038501" y="700988"/>
            <a:ext cx="3759235" cy="2160268"/>
          </a:xfrm>
          <a:prstGeom prst="rect">
            <a:avLst/>
          </a:prstGeom>
          <a:noFill/>
          <a:ln>
            <a:noFill/>
          </a:ln>
        </p:spPr>
      </p:pic>
      <p:pic>
        <p:nvPicPr>
          <p:cNvPr id="1048" name="Google Shape;1048;p136" descr="イメージ"/>
          <p:cNvPicPr preferRelativeResize="0"/>
          <p:nvPr/>
        </p:nvPicPr>
        <p:blipFill rotWithShape="1">
          <a:blip r:embed="rId4">
            <a:alphaModFix/>
          </a:blip>
          <a:srcRect/>
          <a:stretch/>
        </p:blipFill>
        <p:spPr>
          <a:xfrm>
            <a:off x="5012346" y="3044857"/>
            <a:ext cx="3033094" cy="1641915"/>
          </a:xfrm>
          <a:prstGeom prst="rect">
            <a:avLst/>
          </a:prstGeom>
          <a:noFill/>
          <a:ln>
            <a:noFill/>
          </a:ln>
        </p:spPr>
      </p:pic>
      <p:sp>
        <p:nvSpPr>
          <p:cNvPr id="1049" name="Google Shape;1049;p136"/>
          <p:cNvSpPr/>
          <p:nvPr/>
        </p:nvSpPr>
        <p:spPr>
          <a:xfrm>
            <a:off x="8031523" y="2987150"/>
            <a:ext cx="853500" cy="1757400"/>
          </a:xfrm>
          <a:prstGeom prst="rect">
            <a:avLst/>
          </a:prstGeom>
          <a:noFill/>
          <a:ln>
            <a:noFill/>
          </a:ln>
        </p:spPr>
        <p:txBody>
          <a:bodyPr spcFirstLastPara="1" wrap="square" lIns="85725" tIns="85725" rIns="85725" bIns="85725" anchor="t" anchorCtr="0">
            <a:noAutofit/>
          </a:bodyPr>
          <a:lstStyle/>
          <a:p>
            <a:pPr marL="0" marR="0" lvl="0" indent="0" algn="l" rtl="0">
              <a:lnSpc>
                <a:spcPct val="100000"/>
              </a:lnSpc>
              <a:spcBef>
                <a:spcPts val="0"/>
              </a:spcBef>
              <a:spcAft>
                <a:spcPts val="0"/>
              </a:spcAft>
              <a:buClr>
                <a:srgbClr val="3C3A39"/>
              </a:buClr>
              <a:buSzPts val="600"/>
              <a:buFont typeface="Arial"/>
              <a:buNone/>
            </a:pPr>
            <a:r>
              <a:rPr lang="ja-JP" sz="600" b="1" i="0" u="none" strike="noStrike" cap="none">
                <a:solidFill>
                  <a:srgbClr val="3C3A39"/>
                </a:solidFill>
                <a:latin typeface="Arial"/>
                <a:ea typeface="Arial"/>
                <a:cs typeface="Arial"/>
                <a:sym typeface="Arial"/>
              </a:rPr>
              <a:t>雲の宇宙船とは</a:t>
            </a:r>
            <a:endParaRPr sz="5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3C3A39"/>
              </a:buClr>
              <a:buSzPts val="600"/>
              <a:buFont typeface="Arial"/>
              <a:buNone/>
            </a:pPr>
            <a:r>
              <a:rPr lang="ja-JP" sz="600" b="0" i="0" u="none" strike="noStrike" cap="none">
                <a:solidFill>
                  <a:srgbClr val="3C3A39"/>
                </a:solidFill>
                <a:latin typeface="Arial"/>
                <a:ea typeface="Arial"/>
                <a:cs typeface="Arial"/>
                <a:sym typeface="Arial"/>
              </a:rPr>
              <a:t>ニチガス社が開発した LPG業界の業務を効率化させるためのクラウドコンピューティングシステム。</a:t>
            </a:r>
            <a:endParaRPr sz="5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3C3A39"/>
              </a:buClr>
              <a:buSzPts val="600"/>
              <a:buFont typeface="Arial"/>
              <a:buNone/>
            </a:pPr>
            <a:r>
              <a:rPr lang="ja-JP" sz="600" b="0" i="0" u="none" strike="noStrike" cap="none">
                <a:solidFill>
                  <a:srgbClr val="3C3A39"/>
                </a:solidFill>
                <a:latin typeface="Arial"/>
                <a:ea typeface="Arial"/>
                <a:cs typeface="Arial"/>
                <a:sym typeface="Arial"/>
              </a:rPr>
              <a:t>このAPIをベースにSun*で申込み受付や見積もり管理システムの機能設計をし、Webやモバイルのアプリ化を支援。</a:t>
            </a:r>
            <a:endParaRPr sz="500" b="0" i="0" u="none" strike="noStrike" cap="none">
              <a:solidFill>
                <a:srgbClr val="000000"/>
              </a:solidFill>
              <a:latin typeface="Arial"/>
              <a:ea typeface="Arial"/>
              <a:cs typeface="Arial"/>
              <a:sym typeface="Arial"/>
            </a:endParaRPr>
          </a:p>
        </p:txBody>
      </p:sp>
      <p:sp>
        <p:nvSpPr>
          <p:cNvPr id="1050" name="Google Shape;1050;p136"/>
          <p:cNvSpPr/>
          <p:nvPr/>
        </p:nvSpPr>
        <p:spPr>
          <a:xfrm>
            <a:off x="219308" y="3232945"/>
            <a:ext cx="4629000" cy="1584600"/>
          </a:xfrm>
          <a:prstGeom prst="rect">
            <a:avLst/>
          </a:prstGeom>
          <a:noFill/>
          <a:ln>
            <a:noFill/>
          </a:ln>
        </p:spPr>
        <p:txBody>
          <a:bodyPr spcFirstLastPara="1" wrap="square" lIns="85725" tIns="85725" rIns="85725" bIns="85725" anchor="ctr" anchorCtr="0">
            <a:noAutofit/>
          </a:bodyPr>
          <a:lstStyle/>
          <a:p>
            <a:pPr marL="0" marR="0" lvl="0" indent="0" algn="l" rtl="0">
              <a:lnSpc>
                <a:spcPct val="110000"/>
              </a:lnSpc>
              <a:spcBef>
                <a:spcPts val="0"/>
              </a:spcBef>
              <a:spcAft>
                <a:spcPts val="0"/>
              </a:spcAft>
              <a:buClr>
                <a:srgbClr val="161616"/>
              </a:buClr>
              <a:buSzPts val="800"/>
              <a:buFont typeface="Arial"/>
              <a:buNone/>
            </a:pPr>
            <a:r>
              <a:rPr lang="ja-JP" sz="800" b="0" i="0" u="none" strike="noStrike" cap="none">
                <a:solidFill>
                  <a:srgbClr val="161616"/>
                </a:solidFill>
                <a:latin typeface="Arial"/>
                <a:ea typeface="Arial"/>
                <a:cs typeface="Arial"/>
                <a:sym typeface="Arial"/>
              </a:rPr>
              <a:t>『Sun*には、スキルの高いエンジニアが揃っていて、キャッチアップやレスポンスが早いですね。また、言われた事をただ対応するのではなく、当事者意識をもって仕様の理解と精度向上に努め、何事も前向きに考えてくれるので助かっています。海外の開発チームを活用する際は、発注側もしっかりと体制を築く必要がありますが、Sun*の日本側のPMが中心となりうまくコーディーネートしてくれたことが、2年以上も安定的にプロジェクト推進できている要因だと思います。今後は、デザイン思考を活用し、ユーザー基点での事業開発・ビジネスグロースなどもご一緒できればと思っています。』</a:t>
            </a:r>
            <a:endParaRPr sz="500" b="0" i="0" u="none" strike="noStrike" cap="none">
              <a:solidFill>
                <a:srgbClr val="000000"/>
              </a:solidFill>
              <a:latin typeface="Arial"/>
              <a:ea typeface="Arial"/>
              <a:cs typeface="Arial"/>
              <a:sym typeface="Arial"/>
            </a:endParaRPr>
          </a:p>
        </p:txBody>
      </p:sp>
      <p:sp>
        <p:nvSpPr>
          <p:cNvPr id="1051" name="Google Shape;1051;p136"/>
          <p:cNvSpPr txBox="1"/>
          <p:nvPr/>
        </p:nvSpPr>
        <p:spPr>
          <a:xfrm>
            <a:off x="267277" y="3302902"/>
            <a:ext cx="803700" cy="173100"/>
          </a:xfrm>
          <a:prstGeom prst="rect">
            <a:avLst/>
          </a:prstGeom>
          <a:noFill/>
          <a:ln>
            <a:noFill/>
          </a:ln>
        </p:spPr>
        <p:txBody>
          <a:bodyPr spcFirstLastPara="1" wrap="square" lIns="17125" tIns="17125" rIns="17125" bIns="17125" anchor="ctr" anchorCtr="0">
            <a:spAutoFit/>
          </a:bodyPr>
          <a:lstStyle/>
          <a:p>
            <a:pPr marL="0" marR="0" lvl="0" indent="0" algn="l" rtl="0">
              <a:lnSpc>
                <a:spcPct val="100000"/>
              </a:lnSpc>
              <a:spcBef>
                <a:spcPts val="0"/>
              </a:spcBef>
              <a:spcAft>
                <a:spcPts val="0"/>
              </a:spcAft>
              <a:buClr>
                <a:srgbClr val="F82204"/>
              </a:buClr>
              <a:buSzPts val="900"/>
              <a:buFont typeface="Helvetica Neue"/>
              <a:buNone/>
            </a:pPr>
            <a:r>
              <a:rPr lang="ja-JP" sz="900" b="0" i="0" u="none" strike="noStrike" cap="none">
                <a:solidFill>
                  <a:srgbClr val="F82204"/>
                </a:solidFill>
                <a:latin typeface="Helvetica Neue"/>
                <a:ea typeface="Helvetica Neue"/>
                <a:cs typeface="Helvetica Neue"/>
                <a:sym typeface="Helvetica Neue"/>
              </a:rPr>
              <a:t>Client Voice</a:t>
            </a:r>
            <a:endParaRPr sz="500" b="0" i="0" u="none" strike="noStrike" cap="none">
              <a:solidFill>
                <a:srgbClr val="000000"/>
              </a:solidFill>
              <a:latin typeface="Arial"/>
              <a:ea typeface="Arial"/>
              <a:cs typeface="Arial"/>
              <a:sym typeface="Arial"/>
            </a:endParaRPr>
          </a:p>
        </p:txBody>
      </p:sp>
      <p:pic>
        <p:nvPicPr>
          <p:cNvPr id="1052" name="Google Shape;1052;p136" descr="LOGO_A_01 (1).jpeg"/>
          <p:cNvPicPr preferRelativeResize="0"/>
          <p:nvPr/>
        </p:nvPicPr>
        <p:blipFill rotWithShape="1">
          <a:blip r:embed="rId5">
            <a:alphaModFix/>
          </a:blip>
          <a:srcRect/>
          <a:stretch/>
        </p:blipFill>
        <p:spPr>
          <a:xfrm>
            <a:off x="7405530" y="259138"/>
            <a:ext cx="1342859" cy="315161"/>
          </a:xfrm>
          <a:prstGeom prst="rect">
            <a:avLst/>
          </a:prstGeom>
          <a:noFill/>
          <a:ln>
            <a:noFill/>
          </a:ln>
        </p:spPr>
      </p:pic>
      <p:sp>
        <p:nvSpPr>
          <p:cNvPr id="1053" name="Google Shape;1053;p136"/>
          <p:cNvSpPr txBox="1"/>
          <p:nvPr/>
        </p:nvSpPr>
        <p:spPr>
          <a:xfrm>
            <a:off x="192286" y="285750"/>
            <a:ext cx="4965900" cy="2541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3D3A39"/>
              </a:buClr>
              <a:buSzPts val="1200"/>
              <a:buFont typeface="Helvetica Neue"/>
              <a:buNone/>
            </a:pPr>
            <a:r>
              <a:rPr lang="ja-JP" sz="1400" b="1" i="0" u="none" strike="noStrike" cap="none">
                <a:solidFill>
                  <a:srgbClr val="3D3A39"/>
                </a:solidFill>
                <a:latin typeface="Helvetica Neue"/>
                <a:ea typeface="Helvetica Neue"/>
                <a:cs typeface="Helvetica Neue"/>
                <a:sym typeface="Helvetica Neue"/>
              </a:rPr>
              <a:t>DX/新規事業開発支援事例：日本瓦斯株式会社</a:t>
            </a:r>
            <a:endParaRPr sz="700" b="0" i="0" u="none" strike="noStrike" cap="none">
              <a:solidFill>
                <a:srgbClr val="000000"/>
              </a:solidFill>
              <a:latin typeface="Arial"/>
              <a:ea typeface="Arial"/>
              <a:cs typeface="Arial"/>
              <a:sym typeface="Arial"/>
            </a:endParaRPr>
          </a:p>
        </p:txBody>
      </p:sp>
      <p:sp>
        <p:nvSpPr>
          <p:cNvPr id="1054" name="Google Shape;1054;p136"/>
          <p:cNvSpPr txBox="1"/>
          <p:nvPr/>
        </p:nvSpPr>
        <p:spPr>
          <a:xfrm>
            <a:off x="192592" y="150197"/>
            <a:ext cx="777000" cy="161700"/>
          </a:xfrm>
          <a:prstGeom prst="rect">
            <a:avLst/>
          </a:prstGeom>
          <a:noFill/>
          <a:ln>
            <a:noFill/>
          </a:ln>
        </p:spPr>
        <p:txBody>
          <a:bodyPr spcFirstLastPara="1" wrap="square" lIns="19050" tIns="19050" rIns="19050" bIns="19050" anchor="ctr" anchorCtr="0">
            <a:spAutoFit/>
          </a:bodyPr>
          <a:lstStyle/>
          <a:p>
            <a:pPr marL="0" marR="0" lvl="0" indent="0" algn="l" rtl="0">
              <a:lnSpc>
                <a:spcPct val="120000"/>
              </a:lnSpc>
              <a:spcBef>
                <a:spcPts val="0"/>
              </a:spcBef>
              <a:spcAft>
                <a:spcPts val="0"/>
              </a:spcAft>
              <a:buClr>
                <a:srgbClr val="D9AF00"/>
              </a:buClr>
              <a:buSzPts val="800"/>
              <a:buFont typeface="Helvetica Neue"/>
              <a:buNone/>
            </a:pPr>
            <a:r>
              <a:rPr lang="ja-JP" sz="800" b="0" i="0" u="none" strike="noStrike" cap="none">
                <a:solidFill>
                  <a:srgbClr val="D9AF00"/>
                </a:solidFill>
                <a:latin typeface="Helvetica Neue"/>
                <a:ea typeface="Helvetica Neue"/>
                <a:cs typeface="Helvetica Neue"/>
                <a:sym typeface="Helvetica Neue"/>
              </a:rPr>
              <a:t>Our Works</a:t>
            </a:r>
            <a:endParaRPr sz="500" b="0" i="0" u="none" strike="noStrike" cap="none">
              <a:solidFill>
                <a:srgbClr val="000000"/>
              </a:solidFill>
              <a:latin typeface="Arial"/>
              <a:ea typeface="Arial"/>
              <a:cs typeface="Arial"/>
              <a:sym typeface="Arial"/>
            </a:endParaRPr>
          </a:p>
        </p:txBody>
      </p:sp>
      <p:sp>
        <p:nvSpPr>
          <p:cNvPr id="1055" name="Google Shape;1055;p136"/>
          <p:cNvSpPr txBox="1">
            <a:spLocks noGrp="1"/>
          </p:cNvSpPr>
          <p:nvPr>
            <p:ph type="sldNum" idx="12"/>
          </p:nvPr>
        </p:nvSpPr>
        <p:spPr>
          <a:xfrm>
            <a:off x="8707174" y="4810233"/>
            <a:ext cx="289200" cy="21540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888888"/>
              </a:buClr>
              <a:buSzPts val="800"/>
              <a:buFont typeface="Helvetica Neue"/>
              <a:buNone/>
            </a:pPr>
            <a:fld id="{00000000-1234-1234-1234-123412341234}" type="slidenum">
              <a:rPr lang="en-US" altLang="ja-JP"/>
              <a:t>32</a:t>
            </a:fld>
            <a:endParaRPr sz="900">
              <a:latin typeface="Calibri"/>
              <a:ea typeface="Calibri"/>
              <a:cs typeface="Calibri"/>
              <a:sym typeface="Calibri"/>
            </a:endParaRPr>
          </a:p>
        </p:txBody>
      </p:sp>
      <p:sp>
        <p:nvSpPr>
          <p:cNvPr id="1056" name="Google Shape;1056;p136"/>
          <p:cNvSpPr txBox="1"/>
          <p:nvPr/>
        </p:nvSpPr>
        <p:spPr>
          <a:xfrm>
            <a:off x="7088450" y="4787900"/>
            <a:ext cx="1746300" cy="2619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600"/>
              <a:buFont typeface="Arial"/>
              <a:buNone/>
            </a:pPr>
            <a:r>
              <a:rPr lang="ja-JP" sz="600" b="0" i="0" u="none" strike="noStrike" cap="none">
                <a:solidFill>
                  <a:srgbClr val="999999"/>
                </a:solidFill>
                <a:latin typeface="Arial"/>
                <a:ea typeface="Arial"/>
                <a:cs typeface="Arial"/>
                <a:sym typeface="Arial"/>
              </a:rPr>
              <a:t>© 2021 Sun* Inc.   |  株式会社 Sun Asterisk</a:t>
            </a:r>
            <a:endParaRPr sz="600" b="0" i="0" u="none" strike="noStrike" cap="none">
              <a:solidFill>
                <a:srgbClr val="999999"/>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37"/>
          <p:cNvSpPr/>
          <p:nvPr/>
        </p:nvSpPr>
        <p:spPr>
          <a:xfrm>
            <a:off x="197134" y="718094"/>
            <a:ext cx="5414100" cy="729900"/>
          </a:xfrm>
          <a:prstGeom prst="rect">
            <a:avLst/>
          </a:prstGeom>
          <a:solidFill>
            <a:srgbClr val="F6F6F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Meiryo"/>
              <a:ea typeface="Meiryo"/>
              <a:cs typeface="Meiryo"/>
              <a:sym typeface="Meiryo"/>
            </a:endParaRPr>
          </a:p>
        </p:txBody>
      </p:sp>
      <p:sp>
        <p:nvSpPr>
          <p:cNvPr id="1062" name="Google Shape;1062;p137"/>
          <p:cNvSpPr txBox="1"/>
          <p:nvPr/>
        </p:nvSpPr>
        <p:spPr>
          <a:xfrm>
            <a:off x="192592" y="140672"/>
            <a:ext cx="803700" cy="180900"/>
          </a:xfrm>
          <a:prstGeom prst="rect">
            <a:avLst/>
          </a:prstGeom>
          <a:noFill/>
          <a:ln>
            <a:noFill/>
          </a:ln>
        </p:spPr>
        <p:txBody>
          <a:bodyPr spcFirstLastPara="1" wrap="square" lIns="19050" tIns="19050" rIns="19050" bIns="19050" anchor="ctr" anchorCtr="0">
            <a:noAutofit/>
          </a:bodyPr>
          <a:lstStyle/>
          <a:p>
            <a:pPr marL="0" marR="0" lvl="0" indent="0" algn="l" rtl="0">
              <a:lnSpc>
                <a:spcPct val="120000"/>
              </a:lnSpc>
              <a:spcBef>
                <a:spcPts val="0"/>
              </a:spcBef>
              <a:spcAft>
                <a:spcPts val="0"/>
              </a:spcAft>
              <a:buClr>
                <a:srgbClr val="000000"/>
              </a:buClr>
              <a:buSzPts val="800"/>
              <a:buFont typeface="Arial"/>
              <a:buNone/>
            </a:pPr>
            <a:r>
              <a:rPr lang="ja-JP" sz="800" b="0" i="0" u="none" strike="noStrike" cap="none">
                <a:solidFill>
                  <a:srgbClr val="D9AF00"/>
                </a:solidFill>
                <a:latin typeface="Meiryo"/>
                <a:ea typeface="Meiryo"/>
                <a:cs typeface="Meiryo"/>
                <a:sym typeface="Meiryo"/>
              </a:rPr>
              <a:t>Our Works</a:t>
            </a:r>
            <a:endParaRPr sz="500" b="0" i="0" u="none" strike="noStrike" cap="none">
              <a:solidFill>
                <a:srgbClr val="000000"/>
              </a:solidFill>
              <a:latin typeface="Meiryo"/>
              <a:ea typeface="Meiryo"/>
              <a:cs typeface="Meiryo"/>
              <a:sym typeface="Meiryo"/>
            </a:endParaRPr>
          </a:p>
        </p:txBody>
      </p:sp>
      <p:sp>
        <p:nvSpPr>
          <p:cNvPr id="1063" name="Google Shape;1063;p137"/>
          <p:cNvSpPr txBox="1"/>
          <p:nvPr/>
        </p:nvSpPr>
        <p:spPr>
          <a:xfrm>
            <a:off x="425579" y="849394"/>
            <a:ext cx="4913700" cy="468000"/>
          </a:xfrm>
          <a:prstGeom prst="rect">
            <a:avLst/>
          </a:prstGeom>
          <a:noFill/>
          <a:ln>
            <a:noFill/>
          </a:ln>
        </p:spPr>
        <p:txBody>
          <a:bodyPr spcFirstLastPara="1" wrap="square" lIns="19050" tIns="19050" rIns="19050" bIns="19050" anchor="t" anchorCtr="0">
            <a:noAutofit/>
          </a:bodyPr>
          <a:lstStyle/>
          <a:p>
            <a:pPr marL="0" marR="0" lvl="0" indent="0" algn="l" rtl="0">
              <a:lnSpc>
                <a:spcPct val="110000"/>
              </a:lnSpc>
              <a:spcBef>
                <a:spcPts val="0"/>
              </a:spcBef>
              <a:spcAft>
                <a:spcPts val="0"/>
              </a:spcAft>
              <a:buClr>
                <a:srgbClr val="000000"/>
              </a:buClr>
              <a:buSzPts val="1100"/>
              <a:buFont typeface="Arial"/>
              <a:buNone/>
            </a:pPr>
            <a:r>
              <a:rPr lang="ja-JP" sz="1100" b="0" i="0" u="none" strike="noStrike" cap="none">
                <a:solidFill>
                  <a:srgbClr val="3D3A39"/>
                </a:solidFill>
                <a:latin typeface="Meiryo"/>
                <a:ea typeface="Meiryo"/>
                <a:cs typeface="Meiryo"/>
                <a:sym typeface="Meiryo"/>
              </a:rPr>
              <a:t>CTO・コンサルタントによる高速なプロトタイプ開発と多数のエンジニア</a:t>
            </a:r>
            <a:endParaRPr sz="500" b="0" i="0" u="none" strike="noStrike" cap="none">
              <a:solidFill>
                <a:srgbClr val="000000"/>
              </a:solidFill>
              <a:latin typeface="Meiryo"/>
              <a:ea typeface="Meiryo"/>
              <a:cs typeface="Meiryo"/>
              <a:sym typeface="Meiryo"/>
            </a:endParaRPr>
          </a:p>
          <a:p>
            <a:pPr marL="0" marR="0" lvl="0" indent="0" algn="l" rtl="0">
              <a:lnSpc>
                <a:spcPct val="110000"/>
              </a:lnSpc>
              <a:spcBef>
                <a:spcPts val="0"/>
              </a:spcBef>
              <a:spcAft>
                <a:spcPts val="0"/>
              </a:spcAft>
              <a:buClr>
                <a:srgbClr val="000000"/>
              </a:buClr>
              <a:buSzPts val="1100"/>
              <a:buFont typeface="Arial"/>
              <a:buNone/>
            </a:pPr>
            <a:r>
              <a:rPr lang="ja-JP" sz="1100" b="0" i="0" u="none" strike="noStrike" cap="none">
                <a:solidFill>
                  <a:srgbClr val="3D3A39"/>
                </a:solidFill>
                <a:latin typeface="Meiryo"/>
                <a:ea typeface="Meiryo"/>
                <a:cs typeface="Meiryo"/>
                <a:sym typeface="Meiryo"/>
              </a:rPr>
              <a:t>の投下により高速なリリースを実現</a:t>
            </a:r>
            <a:endParaRPr sz="500" b="0" i="0" u="none" strike="noStrike" cap="none">
              <a:solidFill>
                <a:srgbClr val="000000"/>
              </a:solidFill>
              <a:latin typeface="Meiryo"/>
              <a:ea typeface="Meiryo"/>
              <a:cs typeface="Meiryo"/>
              <a:sym typeface="Meiryo"/>
            </a:endParaRPr>
          </a:p>
        </p:txBody>
      </p:sp>
      <p:sp>
        <p:nvSpPr>
          <p:cNvPr id="1064" name="Google Shape;1064;p137"/>
          <p:cNvSpPr txBox="1"/>
          <p:nvPr/>
        </p:nvSpPr>
        <p:spPr>
          <a:xfrm>
            <a:off x="444474" y="1563564"/>
            <a:ext cx="5364300" cy="244500"/>
          </a:xfrm>
          <a:prstGeom prst="rect">
            <a:avLst/>
          </a:prstGeom>
          <a:noFill/>
          <a:ln>
            <a:noFill/>
          </a:ln>
        </p:spPr>
        <p:txBody>
          <a:bodyPr spcFirstLastPara="1" wrap="square" lIns="17125" tIns="17125" rIns="17125" bIns="171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ja-JP" sz="900" b="0" i="0" u="none" strike="noStrike" cap="none">
                <a:solidFill>
                  <a:srgbClr val="434343"/>
                </a:solidFill>
                <a:latin typeface="Meiryo"/>
                <a:ea typeface="Meiryo"/>
                <a:cs typeface="Meiryo"/>
                <a:sym typeface="Meiryo"/>
              </a:rPr>
              <a:t>新規事業として様々なデジタライゼーションサービスを共創した例</a:t>
            </a:r>
            <a:endParaRPr sz="500" b="0" i="0" u="none" strike="noStrike" cap="none">
              <a:solidFill>
                <a:srgbClr val="000000"/>
              </a:solidFill>
              <a:latin typeface="Meiryo"/>
              <a:ea typeface="Meiryo"/>
              <a:cs typeface="Meiryo"/>
              <a:sym typeface="Meiryo"/>
            </a:endParaRPr>
          </a:p>
        </p:txBody>
      </p:sp>
      <p:cxnSp>
        <p:nvCxnSpPr>
          <p:cNvPr id="1065" name="Google Shape;1065;p137"/>
          <p:cNvCxnSpPr/>
          <p:nvPr/>
        </p:nvCxnSpPr>
        <p:spPr>
          <a:xfrm>
            <a:off x="403545" y="2489813"/>
            <a:ext cx="5001300" cy="0"/>
          </a:xfrm>
          <a:prstGeom prst="straightConnector1">
            <a:avLst/>
          </a:prstGeom>
          <a:noFill/>
          <a:ln w="12700" cap="flat" cmpd="sng">
            <a:solidFill>
              <a:srgbClr val="888888"/>
            </a:solidFill>
            <a:prstDash val="solid"/>
            <a:round/>
            <a:headEnd type="none" w="sm" len="sm"/>
            <a:tailEnd type="none" w="sm" len="sm"/>
          </a:ln>
        </p:spPr>
      </p:cxnSp>
      <p:sp>
        <p:nvSpPr>
          <p:cNvPr id="1066" name="Google Shape;1066;p137"/>
          <p:cNvSpPr txBox="1"/>
          <p:nvPr/>
        </p:nvSpPr>
        <p:spPr>
          <a:xfrm>
            <a:off x="442726" y="1801525"/>
            <a:ext cx="5597700" cy="627300"/>
          </a:xfrm>
          <a:prstGeom prst="rect">
            <a:avLst/>
          </a:prstGeom>
          <a:noFill/>
          <a:ln>
            <a:noFill/>
          </a:ln>
        </p:spPr>
        <p:txBody>
          <a:bodyPr spcFirstLastPara="1" wrap="square" lIns="17125" tIns="17125" rIns="17125" bIns="171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ja-JP" sz="1600" b="1" i="0" u="none" strike="noStrike" cap="none">
                <a:solidFill>
                  <a:srgbClr val="FF2200"/>
                </a:solidFill>
                <a:latin typeface="Meiryo"/>
                <a:ea typeface="Meiryo"/>
                <a:cs typeface="Meiryo"/>
                <a:sym typeface="Meiryo"/>
              </a:rPr>
              <a:t>物流・倉庫業界の外資系大手GLP社のなかで立ち上がった</a:t>
            </a:r>
            <a:endParaRPr sz="600" b="1" i="0" u="none" strike="noStrike" cap="none">
              <a:solidFill>
                <a:srgbClr val="000000"/>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1500"/>
              <a:buFont typeface="Arial"/>
              <a:buNone/>
            </a:pPr>
            <a:r>
              <a:rPr lang="ja-JP" sz="1600" b="1" i="0" u="none" strike="noStrike" cap="none">
                <a:solidFill>
                  <a:srgbClr val="FF2200"/>
                </a:solidFill>
                <a:latin typeface="Meiryo"/>
                <a:ea typeface="Meiryo"/>
                <a:cs typeface="Meiryo"/>
                <a:sym typeface="Meiryo"/>
              </a:rPr>
              <a:t>スタートアップ「モノフル」</a:t>
            </a:r>
            <a:endParaRPr sz="600" b="1" i="0" u="none" strike="noStrike" cap="none">
              <a:solidFill>
                <a:srgbClr val="000000"/>
              </a:solidFill>
              <a:latin typeface="Meiryo"/>
              <a:ea typeface="Meiryo"/>
              <a:cs typeface="Meiryo"/>
              <a:sym typeface="Meiryo"/>
            </a:endParaRPr>
          </a:p>
        </p:txBody>
      </p:sp>
      <p:sp>
        <p:nvSpPr>
          <p:cNvPr id="1067" name="Google Shape;1067;p137"/>
          <p:cNvSpPr/>
          <p:nvPr/>
        </p:nvSpPr>
        <p:spPr>
          <a:xfrm>
            <a:off x="1580297" y="2661649"/>
            <a:ext cx="1290000" cy="204300"/>
          </a:xfrm>
          <a:prstGeom prst="roundRect">
            <a:avLst>
              <a:gd name="adj" fmla="val 16667"/>
            </a:avLst>
          </a:prstGeom>
          <a:solidFill>
            <a:srgbClr val="4343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Meiryo"/>
              <a:ea typeface="Meiryo"/>
              <a:cs typeface="Meiryo"/>
              <a:sym typeface="Meiryo"/>
            </a:endParaRPr>
          </a:p>
        </p:txBody>
      </p:sp>
      <p:sp>
        <p:nvSpPr>
          <p:cNvPr id="1068" name="Google Shape;1068;p137"/>
          <p:cNvSpPr/>
          <p:nvPr/>
        </p:nvSpPr>
        <p:spPr>
          <a:xfrm>
            <a:off x="418015" y="2656887"/>
            <a:ext cx="976200" cy="204300"/>
          </a:xfrm>
          <a:prstGeom prst="roundRect">
            <a:avLst>
              <a:gd name="adj" fmla="val 16667"/>
            </a:avLst>
          </a:prstGeom>
          <a:solidFill>
            <a:srgbClr val="4343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Meiryo"/>
              <a:ea typeface="Meiryo"/>
              <a:cs typeface="Meiryo"/>
              <a:sym typeface="Meiryo"/>
            </a:endParaRPr>
          </a:p>
        </p:txBody>
      </p:sp>
      <p:sp>
        <p:nvSpPr>
          <p:cNvPr id="1069" name="Google Shape;1069;p137"/>
          <p:cNvSpPr txBox="1"/>
          <p:nvPr/>
        </p:nvSpPr>
        <p:spPr>
          <a:xfrm>
            <a:off x="427982" y="2692191"/>
            <a:ext cx="956100" cy="189600"/>
          </a:xfrm>
          <a:prstGeom prst="rect">
            <a:avLst/>
          </a:prstGeom>
          <a:noFill/>
          <a:ln>
            <a:noFill/>
          </a:ln>
        </p:spPr>
        <p:txBody>
          <a:bodyPr spcFirstLastPara="1" wrap="square" lIns="17125" tIns="17125" rIns="17125" bIns="171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rgbClr val="FFFFFF"/>
                </a:solidFill>
                <a:latin typeface="Meiryo"/>
                <a:ea typeface="Meiryo"/>
                <a:cs typeface="Meiryo"/>
                <a:sym typeface="Meiryo"/>
              </a:rPr>
              <a:t>事業共創</a:t>
            </a:r>
            <a:endParaRPr sz="500" b="0" i="0" u="none" strike="noStrike" cap="none">
              <a:solidFill>
                <a:srgbClr val="000000"/>
              </a:solidFill>
              <a:latin typeface="Meiryo"/>
              <a:ea typeface="Meiryo"/>
              <a:cs typeface="Meiryo"/>
              <a:sym typeface="Meiryo"/>
            </a:endParaRPr>
          </a:p>
        </p:txBody>
      </p:sp>
      <p:sp>
        <p:nvSpPr>
          <p:cNvPr id="1070" name="Google Shape;1070;p137"/>
          <p:cNvSpPr txBox="1"/>
          <p:nvPr/>
        </p:nvSpPr>
        <p:spPr>
          <a:xfrm>
            <a:off x="1639696" y="2696697"/>
            <a:ext cx="1180200" cy="165600"/>
          </a:xfrm>
          <a:prstGeom prst="rect">
            <a:avLst/>
          </a:prstGeom>
          <a:noFill/>
          <a:ln>
            <a:noFill/>
          </a:ln>
        </p:spPr>
        <p:txBody>
          <a:bodyPr spcFirstLastPara="1" wrap="square" lIns="17125" tIns="17125" rIns="17125" bIns="171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rgbClr val="FFFFFF"/>
                </a:solidFill>
                <a:latin typeface="Meiryo"/>
                <a:ea typeface="Meiryo"/>
                <a:cs typeface="Meiryo"/>
                <a:sym typeface="Meiryo"/>
              </a:rPr>
              <a:t>リーンスタートアップ</a:t>
            </a:r>
            <a:endParaRPr sz="500" b="0" i="0" u="none" strike="noStrike" cap="none">
              <a:solidFill>
                <a:srgbClr val="000000"/>
              </a:solidFill>
              <a:latin typeface="Meiryo"/>
              <a:ea typeface="Meiryo"/>
              <a:cs typeface="Meiryo"/>
              <a:sym typeface="Meiryo"/>
            </a:endParaRPr>
          </a:p>
        </p:txBody>
      </p:sp>
      <p:sp>
        <p:nvSpPr>
          <p:cNvPr id="1071" name="Google Shape;1071;p137"/>
          <p:cNvSpPr/>
          <p:nvPr/>
        </p:nvSpPr>
        <p:spPr>
          <a:xfrm>
            <a:off x="3080908" y="2661649"/>
            <a:ext cx="976200" cy="204300"/>
          </a:xfrm>
          <a:prstGeom prst="roundRect">
            <a:avLst>
              <a:gd name="adj" fmla="val 16667"/>
            </a:avLst>
          </a:prstGeom>
          <a:solidFill>
            <a:srgbClr val="4343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Meiryo"/>
              <a:ea typeface="Meiryo"/>
              <a:cs typeface="Meiryo"/>
              <a:sym typeface="Meiryo"/>
            </a:endParaRPr>
          </a:p>
        </p:txBody>
      </p:sp>
      <p:sp>
        <p:nvSpPr>
          <p:cNvPr id="1072" name="Google Shape;1072;p137"/>
          <p:cNvSpPr txBox="1"/>
          <p:nvPr/>
        </p:nvSpPr>
        <p:spPr>
          <a:xfrm>
            <a:off x="3109390" y="2696696"/>
            <a:ext cx="919200" cy="165600"/>
          </a:xfrm>
          <a:prstGeom prst="rect">
            <a:avLst/>
          </a:prstGeom>
          <a:noFill/>
          <a:ln>
            <a:noFill/>
          </a:ln>
        </p:spPr>
        <p:txBody>
          <a:bodyPr spcFirstLastPara="1" wrap="square" lIns="17125" tIns="17125" rIns="17125" bIns="171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rgbClr val="FFFFFF"/>
                </a:solidFill>
                <a:latin typeface="Meiryo"/>
                <a:ea typeface="Meiryo"/>
                <a:cs typeface="Meiryo"/>
                <a:sym typeface="Meiryo"/>
              </a:rPr>
              <a:t>アジャイル開発</a:t>
            </a:r>
            <a:endParaRPr sz="500" b="0" i="0" u="none" strike="noStrike" cap="none">
              <a:solidFill>
                <a:srgbClr val="000000"/>
              </a:solidFill>
              <a:latin typeface="Meiryo"/>
              <a:ea typeface="Meiryo"/>
              <a:cs typeface="Meiryo"/>
              <a:sym typeface="Meiryo"/>
            </a:endParaRPr>
          </a:p>
        </p:txBody>
      </p:sp>
      <p:sp>
        <p:nvSpPr>
          <p:cNvPr id="1073" name="Google Shape;1073;p137"/>
          <p:cNvSpPr/>
          <p:nvPr/>
        </p:nvSpPr>
        <p:spPr>
          <a:xfrm>
            <a:off x="4214713" y="2656887"/>
            <a:ext cx="976200" cy="204300"/>
          </a:xfrm>
          <a:prstGeom prst="roundRect">
            <a:avLst>
              <a:gd name="adj" fmla="val 16667"/>
            </a:avLst>
          </a:prstGeom>
          <a:solidFill>
            <a:srgbClr val="4343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Meiryo"/>
              <a:ea typeface="Meiryo"/>
              <a:cs typeface="Meiryo"/>
              <a:sym typeface="Meiryo"/>
            </a:endParaRPr>
          </a:p>
        </p:txBody>
      </p:sp>
      <p:sp>
        <p:nvSpPr>
          <p:cNvPr id="1074" name="Google Shape;1074;p137"/>
          <p:cNvSpPr txBox="1"/>
          <p:nvPr/>
        </p:nvSpPr>
        <p:spPr>
          <a:xfrm>
            <a:off x="4224680" y="2693246"/>
            <a:ext cx="956100" cy="172500"/>
          </a:xfrm>
          <a:prstGeom prst="rect">
            <a:avLst/>
          </a:prstGeom>
          <a:noFill/>
          <a:ln>
            <a:noFill/>
          </a:ln>
        </p:spPr>
        <p:txBody>
          <a:bodyPr spcFirstLastPara="1" wrap="square" lIns="17125" tIns="17125" rIns="17125" bIns="171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ja-JP" sz="800" b="0" i="0" u="none" strike="noStrike" cap="none">
                <a:solidFill>
                  <a:srgbClr val="FFFFFF"/>
                </a:solidFill>
                <a:latin typeface="Meiryo"/>
                <a:ea typeface="Meiryo"/>
                <a:cs typeface="Meiryo"/>
                <a:sym typeface="Meiryo"/>
              </a:rPr>
              <a:t>UI/UX改善</a:t>
            </a:r>
            <a:endParaRPr sz="500" b="0" i="0" u="none" strike="noStrike" cap="none">
              <a:solidFill>
                <a:srgbClr val="000000"/>
              </a:solidFill>
              <a:latin typeface="Meiryo"/>
              <a:ea typeface="Meiryo"/>
              <a:cs typeface="Meiryo"/>
              <a:sym typeface="Meiryo"/>
            </a:endParaRPr>
          </a:p>
        </p:txBody>
      </p:sp>
      <p:sp>
        <p:nvSpPr>
          <p:cNvPr id="1075" name="Google Shape;1075;p137"/>
          <p:cNvSpPr txBox="1"/>
          <p:nvPr/>
        </p:nvSpPr>
        <p:spPr>
          <a:xfrm>
            <a:off x="469167" y="2912891"/>
            <a:ext cx="4869900" cy="1804800"/>
          </a:xfrm>
          <a:prstGeom prst="rect">
            <a:avLst/>
          </a:prstGeom>
          <a:noFill/>
          <a:ln>
            <a:noFill/>
          </a:ln>
        </p:spPr>
        <p:txBody>
          <a:bodyPr spcFirstLastPara="1" wrap="square" lIns="17125" tIns="17125" rIns="17125" bIns="17125" anchor="ctr" anchorCtr="0">
            <a:noAutofit/>
          </a:bodyPr>
          <a:lstStyle/>
          <a:p>
            <a:pPr marL="0" marR="0" lvl="0" indent="0" algn="l" rtl="0">
              <a:lnSpc>
                <a:spcPct val="120000"/>
              </a:lnSpc>
              <a:spcBef>
                <a:spcPts val="0"/>
              </a:spcBef>
              <a:spcAft>
                <a:spcPts val="0"/>
              </a:spcAft>
              <a:buClr>
                <a:srgbClr val="000000"/>
              </a:buClr>
              <a:buSzPts val="900"/>
              <a:buFont typeface="Arial"/>
              <a:buNone/>
            </a:pPr>
            <a:r>
              <a:rPr lang="ja-JP" sz="900" b="0" i="0" u="none" strike="noStrike" cap="none">
                <a:solidFill>
                  <a:srgbClr val="434343"/>
                </a:solidFill>
                <a:latin typeface="Meiryo"/>
                <a:ea typeface="Meiryo"/>
                <a:cs typeface="Meiryo"/>
                <a:sym typeface="Meiryo"/>
              </a:rPr>
              <a:t>課題</a:t>
            </a:r>
            <a:endParaRPr sz="500" b="0" i="0" u="none" strike="noStrike" cap="none">
              <a:solidFill>
                <a:srgbClr val="000000"/>
              </a:solidFill>
              <a:latin typeface="Meiryo"/>
              <a:ea typeface="Meiryo"/>
              <a:cs typeface="Meiryo"/>
              <a:sym typeface="Meiryo"/>
            </a:endParaRPr>
          </a:p>
          <a:p>
            <a:pPr marL="0" marR="0" lvl="0" indent="0" algn="l" rtl="0">
              <a:lnSpc>
                <a:spcPct val="120000"/>
              </a:lnSpc>
              <a:spcBef>
                <a:spcPts val="0"/>
              </a:spcBef>
              <a:spcAft>
                <a:spcPts val="0"/>
              </a:spcAft>
              <a:buClr>
                <a:srgbClr val="000000"/>
              </a:buClr>
              <a:buSzPts val="900"/>
              <a:buFont typeface="Arial"/>
              <a:buNone/>
            </a:pPr>
            <a:r>
              <a:rPr lang="ja-JP" sz="900" b="0" i="0" u="none" strike="noStrike" cap="none">
                <a:solidFill>
                  <a:srgbClr val="3D3A39"/>
                </a:solidFill>
                <a:latin typeface="Meiryo"/>
                <a:ea typeface="Meiryo"/>
                <a:cs typeface="Meiryo"/>
                <a:sym typeface="Meiryo"/>
              </a:rPr>
              <a:t>・事業立ち上げ期においてリソース不足</a:t>
            </a:r>
            <a:endParaRPr sz="500" b="0" i="0" u="none" strike="noStrike" cap="none">
              <a:solidFill>
                <a:srgbClr val="000000"/>
              </a:solidFill>
              <a:latin typeface="Meiryo"/>
              <a:ea typeface="Meiryo"/>
              <a:cs typeface="Meiryo"/>
              <a:sym typeface="Meiryo"/>
            </a:endParaRPr>
          </a:p>
          <a:p>
            <a:pPr marL="0" marR="0" lvl="0" indent="0" algn="l" rtl="0">
              <a:lnSpc>
                <a:spcPct val="120000"/>
              </a:lnSpc>
              <a:spcBef>
                <a:spcPts val="0"/>
              </a:spcBef>
              <a:spcAft>
                <a:spcPts val="0"/>
              </a:spcAft>
              <a:buClr>
                <a:srgbClr val="000000"/>
              </a:buClr>
              <a:buSzPts val="900"/>
              <a:buFont typeface="Arial"/>
              <a:buNone/>
            </a:pPr>
            <a:r>
              <a:rPr lang="ja-JP" sz="900" b="0" i="0" u="none" strike="noStrike" cap="none">
                <a:solidFill>
                  <a:srgbClr val="3D3A39"/>
                </a:solidFill>
                <a:latin typeface="Meiryo"/>
                <a:ea typeface="Meiryo"/>
                <a:cs typeface="Meiryo"/>
                <a:sym typeface="Meiryo"/>
              </a:rPr>
              <a:t>・開発内容が明確でないため既存の開発会社に依頼できない</a:t>
            </a:r>
            <a:endParaRPr sz="500" b="0" i="0" u="none" strike="noStrike" cap="none">
              <a:solidFill>
                <a:srgbClr val="000000"/>
              </a:solidFill>
              <a:latin typeface="Meiryo"/>
              <a:ea typeface="Meiryo"/>
              <a:cs typeface="Meiryo"/>
              <a:sym typeface="Meiryo"/>
            </a:endParaRPr>
          </a:p>
          <a:p>
            <a:pPr marL="0" marR="0" lvl="0" indent="0" algn="l" rtl="0">
              <a:lnSpc>
                <a:spcPct val="120000"/>
              </a:lnSpc>
              <a:spcBef>
                <a:spcPts val="0"/>
              </a:spcBef>
              <a:spcAft>
                <a:spcPts val="0"/>
              </a:spcAft>
              <a:buClr>
                <a:srgbClr val="000000"/>
              </a:buClr>
              <a:buSzPts val="500"/>
              <a:buFont typeface="Arial"/>
              <a:buNone/>
            </a:pPr>
            <a:endParaRPr sz="500" b="0" i="0" u="none" strike="noStrike" cap="none">
              <a:solidFill>
                <a:srgbClr val="000000"/>
              </a:solidFill>
              <a:latin typeface="Meiryo"/>
              <a:ea typeface="Meiryo"/>
              <a:cs typeface="Meiryo"/>
              <a:sym typeface="Meiryo"/>
            </a:endParaRPr>
          </a:p>
          <a:p>
            <a:pPr marL="0" marR="0" lvl="0" indent="0" algn="l" rtl="0">
              <a:lnSpc>
                <a:spcPct val="120000"/>
              </a:lnSpc>
              <a:spcBef>
                <a:spcPts val="0"/>
              </a:spcBef>
              <a:spcAft>
                <a:spcPts val="0"/>
              </a:spcAft>
              <a:buClr>
                <a:srgbClr val="000000"/>
              </a:buClr>
              <a:buSzPts val="900"/>
              <a:buFont typeface="Arial"/>
              <a:buNone/>
            </a:pPr>
            <a:r>
              <a:rPr lang="ja-JP" sz="900" b="0" i="0" u="none" strike="noStrike" cap="none">
                <a:solidFill>
                  <a:srgbClr val="434343"/>
                </a:solidFill>
                <a:latin typeface="Meiryo"/>
                <a:ea typeface="Meiryo"/>
                <a:cs typeface="Meiryo"/>
                <a:sym typeface="Meiryo"/>
              </a:rPr>
              <a:t>ソリューション</a:t>
            </a:r>
            <a:endParaRPr sz="500" b="0" i="0" u="none" strike="noStrike" cap="none">
              <a:solidFill>
                <a:srgbClr val="000000"/>
              </a:solidFill>
              <a:latin typeface="Meiryo"/>
              <a:ea typeface="Meiryo"/>
              <a:cs typeface="Meiryo"/>
              <a:sym typeface="Meiryo"/>
            </a:endParaRPr>
          </a:p>
          <a:p>
            <a:pPr marL="0" marR="0" lvl="0" indent="0" algn="l" rtl="0">
              <a:lnSpc>
                <a:spcPct val="120000"/>
              </a:lnSpc>
              <a:spcBef>
                <a:spcPts val="0"/>
              </a:spcBef>
              <a:spcAft>
                <a:spcPts val="0"/>
              </a:spcAft>
              <a:buClr>
                <a:srgbClr val="000000"/>
              </a:buClr>
              <a:buSzPts val="900"/>
              <a:buFont typeface="Arial"/>
              <a:buNone/>
            </a:pPr>
            <a:r>
              <a:rPr lang="ja-JP" sz="900" b="0" i="0" u="none" strike="noStrike" cap="none">
                <a:solidFill>
                  <a:srgbClr val="3D3A39"/>
                </a:solidFill>
                <a:latin typeface="Meiryo"/>
                <a:ea typeface="Meiryo"/>
                <a:cs typeface="Meiryo"/>
                <a:sym typeface="Meiryo"/>
              </a:rPr>
              <a:t>ビジネスコンサルタント、CTO提供による構想段階からの伴⾛と⾼速でのプロダクトリリース</a:t>
            </a:r>
            <a:endParaRPr sz="500" b="0" i="0" u="none" strike="noStrike" cap="none">
              <a:solidFill>
                <a:srgbClr val="000000"/>
              </a:solidFill>
              <a:latin typeface="Meiryo"/>
              <a:ea typeface="Meiryo"/>
              <a:cs typeface="Meiryo"/>
              <a:sym typeface="Meiryo"/>
            </a:endParaRPr>
          </a:p>
          <a:p>
            <a:pPr marL="0" marR="0" lvl="0" indent="0" algn="l" rtl="0">
              <a:lnSpc>
                <a:spcPct val="120000"/>
              </a:lnSpc>
              <a:spcBef>
                <a:spcPts val="0"/>
              </a:spcBef>
              <a:spcAft>
                <a:spcPts val="0"/>
              </a:spcAft>
              <a:buClr>
                <a:srgbClr val="000000"/>
              </a:buClr>
              <a:buSzPts val="900"/>
              <a:buFont typeface="Arial"/>
              <a:buNone/>
            </a:pPr>
            <a:r>
              <a:rPr lang="ja-JP" sz="900" b="0" i="0" u="none" strike="noStrike" cap="none">
                <a:solidFill>
                  <a:srgbClr val="3D3A39"/>
                </a:solidFill>
                <a:latin typeface="Meiryo"/>
                <a:ea typeface="Meiryo"/>
                <a:cs typeface="Meiryo"/>
                <a:sym typeface="Meiryo"/>
              </a:rPr>
              <a:t>その後スケーラブルなチームによるスピード感を持った機能拡充の実現</a:t>
            </a:r>
            <a:endParaRPr sz="500" b="0" i="0" u="none" strike="noStrike" cap="none">
              <a:solidFill>
                <a:srgbClr val="000000"/>
              </a:solidFill>
              <a:latin typeface="Meiryo"/>
              <a:ea typeface="Meiryo"/>
              <a:cs typeface="Meiryo"/>
              <a:sym typeface="Meiryo"/>
            </a:endParaRPr>
          </a:p>
        </p:txBody>
      </p:sp>
      <p:pic>
        <p:nvPicPr>
          <p:cNvPr id="1076" name="Google Shape;1076;p137" descr="イメージ"/>
          <p:cNvPicPr preferRelativeResize="0"/>
          <p:nvPr/>
        </p:nvPicPr>
        <p:blipFill rotWithShape="1">
          <a:blip r:embed="rId3">
            <a:alphaModFix/>
          </a:blip>
          <a:srcRect/>
          <a:stretch/>
        </p:blipFill>
        <p:spPr>
          <a:xfrm>
            <a:off x="6448007" y="3955948"/>
            <a:ext cx="2102612" cy="672978"/>
          </a:xfrm>
          <a:prstGeom prst="rect">
            <a:avLst/>
          </a:prstGeom>
          <a:noFill/>
          <a:ln>
            <a:noFill/>
          </a:ln>
        </p:spPr>
      </p:pic>
      <p:pic>
        <p:nvPicPr>
          <p:cNvPr id="1077" name="Google Shape;1077;p137" descr="トラック簿.png"/>
          <p:cNvPicPr preferRelativeResize="0"/>
          <p:nvPr/>
        </p:nvPicPr>
        <p:blipFill rotWithShape="1">
          <a:blip r:embed="rId4">
            <a:alphaModFix/>
          </a:blip>
          <a:srcRect/>
          <a:stretch/>
        </p:blipFill>
        <p:spPr>
          <a:xfrm>
            <a:off x="6177411" y="467062"/>
            <a:ext cx="2439177" cy="1586419"/>
          </a:xfrm>
          <a:prstGeom prst="rect">
            <a:avLst/>
          </a:prstGeom>
          <a:noFill/>
          <a:ln>
            <a:noFill/>
          </a:ln>
        </p:spPr>
      </p:pic>
      <p:pic>
        <p:nvPicPr>
          <p:cNvPr id="1078" name="Google Shape;1078;p137" descr="イメージ"/>
          <p:cNvPicPr preferRelativeResize="0"/>
          <p:nvPr/>
        </p:nvPicPr>
        <p:blipFill rotWithShape="1">
          <a:blip r:embed="rId5">
            <a:alphaModFix/>
          </a:blip>
          <a:srcRect/>
          <a:stretch/>
        </p:blipFill>
        <p:spPr>
          <a:xfrm>
            <a:off x="6608633" y="2428450"/>
            <a:ext cx="1781361" cy="1120534"/>
          </a:xfrm>
          <a:prstGeom prst="rect">
            <a:avLst/>
          </a:prstGeom>
          <a:noFill/>
          <a:ln>
            <a:noFill/>
          </a:ln>
        </p:spPr>
      </p:pic>
      <p:sp>
        <p:nvSpPr>
          <p:cNvPr id="1079" name="Google Shape;1079;p137"/>
          <p:cNvSpPr txBox="1"/>
          <p:nvPr/>
        </p:nvSpPr>
        <p:spPr>
          <a:xfrm>
            <a:off x="6357054" y="2140202"/>
            <a:ext cx="2172600" cy="152400"/>
          </a:xfrm>
          <a:prstGeom prst="rect">
            <a:avLst/>
          </a:prstGeom>
          <a:noFill/>
          <a:ln>
            <a:noFill/>
          </a:ln>
        </p:spPr>
        <p:txBody>
          <a:bodyPr spcFirstLastPara="1" wrap="square" lIns="19050" tIns="19050" rIns="19050" bIns="19050" anchor="ctr" anchorCtr="0">
            <a:noAutofit/>
          </a:bodyPr>
          <a:lstStyle/>
          <a:p>
            <a:pPr marL="0" marR="0" lvl="0" indent="0" algn="l" rtl="0">
              <a:lnSpc>
                <a:spcPct val="120000"/>
              </a:lnSpc>
              <a:spcBef>
                <a:spcPts val="0"/>
              </a:spcBef>
              <a:spcAft>
                <a:spcPts val="0"/>
              </a:spcAft>
              <a:buClr>
                <a:srgbClr val="000000"/>
              </a:buClr>
              <a:buSzPts val="600"/>
              <a:buFont typeface="Arial"/>
              <a:buNone/>
            </a:pPr>
            <a:r>
              <a:rPr lang="ja-JP" sz="600" b="0" i="0" u="none" strike="noStrike" cap="none">
                <a:solidFill>
                  <a:srgbClr val="3D3A39"/>
                </a:solidFill>
                <a:latin typeface="Meiryo"/>
                <a:ea typeface="Meiryo"/>
                <a:cs typeface="Meiryo"/>
                <a:sym typeface="Meiryo"/>
              </a:rPr>
              <a:t>トラックの配送予約・受付バース管理システム「トラック簿」</a:t>
            </a:r>
            <a:endParaRPr sz="500" b="0" i="0" u="none" strike="noStrike" cap="none">
              <a:solidFill>
                <a:srgbClr val="000000"/>
              </a:solidFill>
              <a:latin typeface="Meiryo"/>
              <a:ea typeface="Meiryo"/>
              <a:cs typeface="Meiryo"/>
              <a:sym typeface="Meiryo"/>
            </a:endParaRPr>
          </a:p>
        </p:txBody>
      </p:sp>
      <p:sp>
        <p:nvSpPr>
          <p:cNvPr id="1080" name="Google Shape;1080;p137"/>
          <p:cNvSpPr txBox="1"/>
          <p:nvPr/>
        </p:nvSpPr>
        <p:spPr>
          <a:xfrm>
            <a:off x="6830943" y="3684831"/>
            <a:ext cx="1336800" cy="152400"/>
          </a:xfrm>
          <a:prstGeom prst="rect">
            <a:avLst/>
          </a:prstGeom>
          <a:noFill/>
          <a:ln>
            <a:noFill/>
          </a:ln>
        </p:spPr>
        <p:txBody>
          <a:bodyPr spcFirstLastPara="1" wrap="square" lIns="19050" tIns="19050" rIns="19050" bIns="19050" anchor="ctr" anchorCtr="0">
            <a:noAutofit/>
          </a:bodyPr>
          <a:lstStyle/>
          <a:p>
            <a:pPr marL="0" marR="0" lvl="0" indent="0" algn="l" rtl="0">
              <a:lnSpc>
                <a:spcPct val="120000"/>
              </a:lnSpc>
              <a:spcBef>
                <a:spcPts val="0"/>
              </a:spcBef>
              <a:spcAft>
                <a:spcPts val="0"/>
              </a:spcAft>
              <a:buClr>
                <a:srgbClr val="000000"/>
              </a:buClr>
              <a:buSzPts val="600"/>
              <a:buFont typeface="Arial"/>
              <a:buNone/>
            </a:pPr>
            <a:r>
              <a:rPr lang="ja-JP" sz="600" b="0" i="0" u="none" strike="noStrike" cap="none">
                <a:solidFill>
                  <a:srgbClr val="5F6368"/>
                </a:solidFill>
                <a:latin typeface="Meiryo"/>
                <a:ea typeface="Meiryo"/>
                <a:cs typeface="Meiryo"/>
                <a:sym typeface="Meiryo"/>
              </a:rPr>
              <a:t>配車</a:t>
            </a:r>
            <a:r>
              <a:rPr lang="ja-JP" sz="600" b="0" i="0" u="none" strike="noStrike" cap="none">
                <a:solidFill>
                  <a:srgbClr val="3D3A39"/>
                </a:solidFill>
                <a:latin typeface="Meiryo"/>
                <a:ea typeface="Meiryo"/>
                <a:cs typeface="Meiryo"/>
                <a:sym typeface="Meiryo"/>
              </a:rPr>
              <a:t>業務支援サービス「配車プラス」</a:t>
            </a:r>
            <a:endParaRPr sz="500" b="0" i="0" u="none" strike="noStrike" cap="none">
              <a:solidFill>
                <a:srgbClr val="000000"/>
              </a:solidFill>
              <a:latin typeface="Meiryo"/>
              <a:ea typeface="Meiryo"/>
              <a:cs typeface="Meiryo"/>
              <a:sym typeface="Meiryo"/>
            </a:endParaRPr>
          </a:p>
        </p:txBody>
      </p:sp>
      <p:sp>
        <p:nvSpPr>
          <p:cNvPr id="1081" name="Google Shape;1081;p137"/>
          <p:cNvSpPr txBox="1"/>
          <p:nvPr/>
        </p:nvSpPr>
        <p:spPr>
          <a:xfrm>
            <a:off x="192275" y="285750"/>
            <a:ext cx="6109200" cy="2619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3D3A39"/>
              </a:buClr>
              <a:buSzPts val="1200"/>
              <a:buFont typeface="Arial"/>
              <a:buNone/>
            </a:pPr>
            <a:r>
              <a:rPr lang="ja-JP" sz="1400" b="1" i="0" u="none" strike="noStrike" cap="none">
                <a:solidFill>
                  <a:srgbClr val="3D3A39"/>
                </a:solidFill>
                <a:latin typeface="Arial"/>
                <a:ea typeface="Arial"/>
                <a:cs typeface="Arial"/>
                <a:sym typeface="Arial"/>
              </a:rPr>
              <a:t>DX/新規事業開発支援事例：株式会社モノフル(GLP100%出資戦略子会社)</a:t>
            </a:r>
            <a:endParaRPr sz="1400" b="1" i="0" u="none" strike="noStrike" cap="none">
              <a:solidFill>
                <a:srgbClr val="000000"/>
              </a:solidFill>
              <a:latin typeface="Arial"/>
              <a:ea typeface="Arial"/>
              <a:cs typeface="Arial"/>
              <a:sym typeface="Arial"/>
            </a:endParaRPr>
          </a:p>
        </p:txBody>
      </p:sp>
      <p:sp>
        <p:nvSpPr>
          <p:cNvPr id="1082" name="Google Shape;1082;p137"/>
          <p:cNvSpPr txBox="1">
            <a:spLocks noGrp="1"/>
          </p:cNvSpPr>
          <p:nvPr>
            <p:ph type="sldNum" idx="12"/>
          </p:nvPr>
        </p:nvSpPr>
        <p:spPr>
          <a:xfrm>
            <a:off x="8707174" y="4842650"/>
            <a:ext cx="289200" cy="152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800"/>
              <a:buNone/>
            </a:pPr>
            <a:fld id="{00000000-1234-1234-1234-123412341234}" type="slidenum">
              <a:rPr lang="en-US" altLang="ja-JP" sz="600">
                <a:solidFill>
                  <a:srgbClr val="999999"/>
                </a:solidFill>
                <a:latin typeface="Helvetica Neue"/>
                <a:ea typeface="Helvetica Neue"/>
                <a:cs typeface="Helvetica Neue"/>
                <a:sym typeface="Helvetica Neue"/>
              </a:rPr>
              <a:t>33</a:t>
            </a:fld>
            <a:endParaRPr sz="600" b="0" i="0" u="none" strike="noStrike" cap="none">
              <a:solidFill>
                <a:srgbClr val="999999"/>
              </a:solidFill>
              <a:latin typeface="Helvetica Neue"/>
              <a:ea typeface="Helvetica Neue"/>
              <a:cs typeface="Helvetica Neue"/>
              <a:sym typeface="Helvetica Neue"/>
            </a:endParaRPr>
          </a:p>
        </p:txBody>
      </p:sp>
      <p:sp>
        <p:nvSpPr>
          <p:cNvPr id="1083" name="Google Shape;1083;p137"/>
          <p:cNvSpPr txBox="1"/>
          <p:nvPr/>
        </p:nvSpPr>
        <p:spPr>
          <a:xfrm>
            <a:off x="7088450" y="4787900"/>
            <a:ext cx="1746300" cy="2619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600"/>
              <a:buFont typeface="Arial"/>
              <a:buNone/>
            </a:pPr>
            <a:r>
              <a:rPr lang="ja-JP" sz="600" b="0" i="0" u="none" strike="noStrike" cap="none">
                <a:solidFill>
                  <a:srgbClr val="999999"/>
                </a:solidFill>
                <a:latin typeface="Arial"/>
                <a:ea typeface="Arial"/>
                <a:cs typeface="Arial"/>
                <a:sym typeface="Arial"/>
              </a:rPr>
              <a:t>© 2021 Sun* Inc.   |  株式会社 Sun Asterisk</a:t>
            </a:r>
            <a:endParaRPr sz="600" b="0" i="0" u="none" strike="noStrike" cap="none">
              <a:solidFill>
                <a:srgbClr val="999999"/>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38"/>
          <p:cNvSpPr txBox="1">
            <a:spLocks noGrp="1"/>
          </p:cNvSpPr>
          <p:nvPr>
            <p:ph type="sldNum" idx="12"/>
          </p:nvPr>
        </p:nvSpPr>
        <p:spPr>
          <a:xfrm>
            <a:off x="8707174" y="4842650"/>
            <a:ext cx="289200" cy="152400"/>
          </a:xfrm>
          <a:prstGeom prst="rect">
            <a:avLst/>
          </a:prstGeom>
          <a:noFill/>
          <a:ln>
            <a:noFill/>
          </a:ln>
        </p:spPr>
        <p:txBody>
          <a:bodyPr spcFirstLastPara="1" wrap="square" lIns="19050" tIns="19050" rIns="19050" bIns="19050" anchor="t" anchorCtr="0">
            <a:noAutofit/>
          </a:bodyPr>
          <a:lstStyle/>
          <a:p>
            <a:pPr marL="0" lvl="0" indent="0" algn="ctr" rtl="0">
              <a:lnSpc>
                <a:spcPct val="100000"/>
              </a:lnSpc>
              <a:spcBef>
                <a:spcPts val="0"/>
              </a:spcBef>
              <a:spcAft>
                <a:spcPts val="0"/>
              </a:spcAft>
              <a:buClr>
                <a:srgbClr val="888888"/>
              </a:buClr>
              <a:buSzPts val="800"/>
              <a:buFont typeface="Arial"/>
              <a:buNone/>
            </a:pPr>
            <a:fld id="{00000000-1234-1234-1234-123412341234}" type="slidenum">
              <a:rPr lang="en-US" altLang="ja-JP">
                <a:solidFill>
                  <a:srgbClr val="888888"/>
                </a:solidFill>
                <a:latin typeface="Arial"/>
                <a:ea typeface="Arial"/>
                <a:cs typeface="Arial"/>
                <a:sym typeface="Arial"/>
              </a:rPr>
              <a:t>34</a:t>
            </a:fld>
            <a:endParaRPr sz="400"/>
          </a:p>
        </p:txBody>
      </p:sp>
      <p:sp>
        <p:nvSpPr>
          <p:cNvPr id="1089" name="Google Shape;1089;p138"/>
          <p:cNvSpPr txBox="1"/>
          <p:nvPr/>
        </p:nvSpPr>
        <p:spPr>
          <a:xfrm>
            <a:off x="192273" y="285750"/>
            <a:ext cx="4330200" cy="2619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3D3A39"/>
              </a:buClr>
              <a:buSzPts val="1200"/>
              <a:buFont typeface="Arial"/>
              <a:buNone/>
            </a:pPr>
            <a:r>
              <a:rPr lang="ja-JP" sz="1400" b="1" i="0" u="none" strike="noStrike" cap="none">
                <a:solidFill>
                  <a:srgbClr val="3D3A39"/>
                </a:solidFill>
                <a:latin typeface="Arial"/>
                <a:ea typeface="Arial"/>
                <a:cs typeface="Arial"/>
                <a:sym typeface="Arial"/>
              </a:rPr>
              <a:t>スタートアップの開発支援事例：株式会社CRISP</a:t>
            </a:r>
            <a:endParaRPr sz="1400" b="1" i="0" u="none" strike="noStrike" cap="none">
              <a:solidFill>
                <a:srgbClr val="000000"/>
              </a:solidFill>
              <a:latin typeface="Arial"/>
              <a:ea typeface="Arial"/>
              <a:cs typeface="Arial"/>
              <a:sym typeface="Arial"/>
            </a:endParaRPr>
          </a:p>
        </p:txBody>
      </p:sp>
      <p:sp>
        <p:nvSpPr>
          <p:cNvPr id="1090" name="Google Shape;1090;p138"/>
          <p:cNvSpPr txBox="1"/>
          <p:nvPr/>
        </p:nvSpPr>
        <p:spPr>
          <a:xfrm>
            <a:off x="2812453" y="4204935"/>
            <a:ext cx="1710000" cy="434400"/>
          </a:xfrm>
          <a:prstGeom prst="rect">
            <a:avLst/>
          </a:prstGeom>
          <a:noFill/>
          <a:ln>
            <a:noFill/>
          </a:ln>
        </p:spPr>
        <p:txBody>
          <a:bodyPr spcFirstLastPara="1" wrap="square" lIns="17125" tIns="17125" rIns="17125" bIns="17125" anchor="ctr" anchorCtr="0">
            <a:noAutofit/>
          </a:bodyPr>
          <a:lstStyle/>
          <a:p>
            <a:pPr marL="0" marR="0" lvl="0" indent="0" algn="l" rtl="0">
              <a:lnSpc>
                <a:spcPct val="100000"/>
              </a:lnSpc>
              <a:spcBef>
                <a:spcPts val="0"/>
              </a:spcBef>
              <a:spcAft>
                <a:spcPts val="0"/>
              </a:spcAft>
              <a:buClr>
                <a:srgbClr val="434343"/>
              </a:buClr>
              <a:buSzPts val="700"/>
              <a:buFont typeface="Arial"/>
              <a:buNone/>
            </a:pPr>
            <a:r>
              <a:rPr lang="ja-JP" sz="700" b="0" i="0" u="none" strike="noStrike" cap="none">
                <a:solidFill>
                  <a:srgbClr val="434343"/>
                </a:solidFill>
                <a:latin typeface="Arial"/>
                <a:ea typeface="Arial"/>
                <a:cs typeface="Arial"/>
                <a:sym typeface="Arial"/>
              </a:rPr>
              <a:t>CTOの代理サポート。技術リードだけでなく、ビジネス面における企画からエンジニア採用までを支援</a:t>
            </a:r>
            <a:endParaRPr sz="500" b="0" i="0" u="none" strike="noStrike" cap="none">
              <a:solidFill>
                <a:srgbClr val="000000"/>
              </a:solidFill>
              <a:latin typeface="Arial"/>
              <a:ea typeface="Arial"/>
              <a:cs typeface="Arial"/>
              <a:sym typeface="Arial"/>
            </a:endParaRPr>
          </a:p>
        </p:txBody>
      </p:sp>
      <p:sp>
        <p:nvSpPr>
          <p:cNvPr id="1091" name="Google Shape;1091;p138"/>
          <p:cNvSpPr txBox="1"/>
          <p:nvPr/>
        </p:nvSpPr>
        <p:spPr>
          <a:xfrm>
            <a:off x="4923834" y="4204935"/>
            <a:ext cx="1710000" cy="434400"/>
          </a:xfrm>
          <a:prstGeom prst="rect">
            <a:avLst/>
          </a:prstGeom>
          <a:noFill/>
          <a:ln>
            <a:noFill/>
          </a:ln>
        </p:spPr>
        <p:txBody>
          <a:bodyPr spcFirstLastPara="1" wrap="square" lIns="17125" tIns="17125" rIns="17125" bIns="17125" anchor="ctr" anchorCtr="0">
            <a:noAutofit/>
          </a:bodyPr>
          <a:lstStyle/>
          <a:p>
            <a:pPr marL="0" marR="0" lvl="0" indent="0" algn="l" rtl="0">
              <a:lnSpc>
                <a:spcPct val="100000"/>
              </a:lnSpc>
              <a:spcBef>
                <a:spcPts val="0"/>
              </a:spcBef>
              <a:spcAft>
                <a:spcPts val="0"/>
              </a:spcAft>
              <a:buClr>
                <a:srgbClr val="434343"/>
              </a:buClr>
              <a:buSzPts val="700"/>
              <a:buFont typeface="Arial"/>
              <a:buNone/>
            </a:pPr>
            <a:r>
              <a:rPr lang="ja-JP" sz="700" b="0" i="0" u="none" strike="noStrike" cap="none">
                <a:solidFill>
                  <a:srgbClr val="434343"/>
                </a:solidFill>
                <a:latin typeface="Arial"/>
                <a:ea typeface="Arial"/>
                <a:cs typeface="Arial"/>
                <a:sym typeface="Arial"/>
              </a:rPr>
              <a:t>日本拠点とベトナム拠点で最適な開発チームを組成し、クライアントともとに、実装を伴走</a:t>
            </a:r>
            <a:endParaRPr sz="500" b="0" i="0" u="none" strike="noStrike" cap="none">
              <a:solidFill>
                <a:srgbClr val="000000"/>
              </a:solidFill>
              <a:latin typeface="Arial"/>
              <a:ea typeface="Arial"/>
              <a:cs typeface="Arial"/>
              <a:sym typeface="Arial"/>
            </a:endParaRPr>
          </a:p>
        </p:txBody>
      </p:sp>
      <p:grpSp>
        <p:nvGrpSpPr>
          <p:cNvPr id="1092" name="Google Shape;1092;p138"/>
          <p:cNvGrpSpPr/>
          <p:nvPr/>
        </p:nvGrpSpPr>
        <p:grpSpPr>
          <a:xfrm>
            <a:off x="192286" y="1562683"/>
            <a:ext cx="4603837" cy="1000125"/>
            <a:chOff x="0" y="0"/>
            <a:chExt cx="12276900" cy="2667000"/>
          </a:xfrm>
        </p:grpSpPr>
        <p:sp>
          <p:nvSpPr>
            <p:cNvPr id="1093" name="Google Shape;1093;p138"/>
            <p:cNvSpPr/>
            <p:nvPr/>
          </p:nvSpPr>
          <p:spPr>
            <a:xfrm>
              <a:off x="0" y="66446"/>
              <a:ext cx="12276900" cy="2534100"/>
            </a:xfrm>
            <a:prstGeom prst="rect">
              <a:avLst/>
            </a:prstGeom>
            <a:solidFill>
              <a:srgbClr val="F6F6F6"/>
            </a:solidFill>
            <a:ln>
              <a:noFill/>
            </a:ln>
          </p:spPr>
          <p:txBody>
            <a:bodyPr spcFirstLastPara="1" wrap="square" lIns="19050" tIns="19050" rIns="19050" bIns="19050" anchor="ctr" anchorCtr="0">
              <a:noAutofit/>
            </a:bodyPr>
            <a:lstStyle/>
            <a:p>
              <a:pPr marL="0" marR="0" lvl="0" indent="0" algn="l" rtl="0">
                <a:lnSpc>
                  <a:spcPct val="110000"/>
                </a:lnSpc>
                <a:spcBef>
                  <a:spcPts val="0"/>
                </a:spcBef>
                <a:spcAft>
                  <a:spcPts val="0"/>
                </a:spcAft>
                <a:buClr>
                  <a:srgbClr val="000000"/>
                </a:buClr>
                <a:buSzPts val="1100"/>
                <a:buFont typeface="Arial"/>
                <a:buNone/>
              </a:pPr>
              <a:endParaRPr sz="1100" b="0" i="0" u="none" strike="noStrike" cap="none">
                <a:solidFill>
                  <a:srgbClr val="000000"/>
                </a:solidFill>
                <a:latin typeface="Helvetica Neue"/>
                <a:ea typeface="Helvetica Neue"/>
                <a:cs typeface="Helvetica Neue"/>
                <a:sym typeface="Helvetica Neue"/>
              </a:endParaRPr>
            </a:p>
          </p:txBody>
        </p:sp>
        <p:sp>
          <p:nvSpPr>
            <p:cNvPr id="1094" name="Google Shape;1094;p138"/>
            <p:cNvSpPr txBox="1"/>
            <p:nvPr/>
          </p:nvSpPr>
          <p:spPr>
            <a:xfrm>
              <a:off x="0" y="0"/>
              <a:ext cx="12276900" cy="2667000"/>
            </a:xfrm>
            <a:prstGeom prst="rect">
              <a:avLst/>
            </a:prstGeom>
            <a:noFill/>
            <a:ln>
              <a:noFill/>
            </a:ln>
          </p:spPr>
          <p:txBody>
            <a:bodyPr spcFirstLastPara="1" wrap="square" lIns="157175" tIns="157175" rIns="157175" bIns="157175" anchor="ctr" anchorCtr="0">
              <a:noAutofit/>
            </a:bodyPr>
            <a:lstStyle/>
            <a:p>
              <a:pPr marL="0" marR="0" lvl="0" indent="0" algn="l" rtl="0">
                <a:lnSpc>
                  <a:spcPct val="110000"/>
                </a:lnSpc>
                <a:spcBef>
                  <a:spcPts val="0"/>
                </a:spcBef>
                <a:spcAft>
                  <a:spcPts val="0"/>
                </a:spcAft>
                <a:buClr>
                  <a:srgbClr val="000000"/>
                </a:buClr>
                <a:buSzPts val="900"/>
                <a:buFont typeface="Arial"/>
                <a:buNone/>
              </a:pPr>
              <a:r>
                <a:rPr lang="ja-JP" sz="900" b="0" i="0" u="none" strike="noStrike" cap="none">
                  <a:solidFill>
                    <a:srgbClr val="000000"/>
                  </a:solidFill>
                  <a:latin typeface="Arial"/>
                  <a:ea typeface="Arial"/>
                  <a:cs typeface="Arial"/>
                  <a:sym typeface="Arial"/>
                </a:rPr>
                <a:t>カスタムサラダを通じて既存の外食業界にイノベーションを起こすことを目指すニューリテール企業、「CRISP SALAD WORKS 」の支援。スタートアップの 初期フェーズにおけるCTOの代理サポートをはじめ、ビジネスの企画から開発の</a:t>
              </a:r>
              <a:endParaRPr sz="500" b="0" i="0" u="none" strike="noStrike" cap="none">
                <a:solidFill>
                  <a:srgbClr val="000000"/>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900"/>
                <a:buFont typeface="Arial"/>
                <a:buNone/>
              </a:pPr>
              <a:r>
                <a:rPr lang="ja-JP" sz="900" b="0" i="0" u="none" strike="noStrike" cap="none">
                  <a:solidFill>
                    <a:srgbClr val="000000"/>
                  </a:solidFill>
                  <a:latin typeface="Arial"/>
                  <a:ea typeface="Arial"/>
                  <a:cs typeface="Arial"/>
                  <a:sym typeface="Arial"/>
                </a:rPr>
                <a:t>実装、そして、エンジニア採用までを支援。</a:t>
              </a:r>
              <a:endParaRPr sz="500" b="0" i="0" u="none" strike="noStrike" cap="none">
                <a:solidFill>
                  <a:srgbClr val="000000"/>
                </a:solidFill>
                <a:latin typeface="Arial"/>
                <a:ea typeface="Arial"/>
                <a:cs typeface="Arial"/>
                <a:sym typeface="Arial"/>
              </a:endParaRPr>
            </a:p>
          </p:txBody>
        </p:sp>
      </p:grpSp>
      <p:sp>
        <p:nvSpPr>
          <p:cNvPr id="1095" name="Google Shape;1095;p138"/>
          <p:cNvSpPr txBox="1"/>
          <p:nvPr/>
        </p:nvSpPr>
        <p:spPr>
          <a:xfrm>
            <a:off x="192286" y="691349"/>
            <a:ext cx="4960200" cy="196200"/>
          </a:xfrm>
          <a:prstGeom prst="rect">
            <a:avLst/>
          </a:prstGeom>
          <a:noFill/>
          <a:ln>
            <a:noFill/>
          </a:ln>
        </p:spPr>
        <p:txBody>
          <a:bodyPr spcFirstLastPara="1" wrap="square" lIns="17125" tIns="17125" rIns="17125" bIns="17125" anchor="ctr" anchorCtr="0">
            <a:noAutofit/>
          </a:bodyPr>
          <a:lstStyle/>
          <a:p>
            <a:pPr marL="0" marR="0" lvl="0" indent="0" algn="l" rtl="0">
              <a:lnSpc>
                <a:spcPct val="100000"/>
              </a:lnSpc>
              <a:spcBef>
                <a:spcPts val="0"/>
              </a:spcBef>
              <a:spcAft>
                <a:spcPts val="0"/>
              </a:spcAft>
              <a:buClr>
                <a:srgbClr val="434343"/>
              </a:buClr>
              <a:buSzPts val="900"/>
              <a:buFont typeface="Arial"/>
              <a:buNone/>
            </a:pPr>
            <a:r>
              <a:rPr lang="ja-JP" sz="900" b="0" i="0" u="none" strike="noStrike" cap="none">
                <a:solidFill>
                  <a:srgbClr val="434343"/>
                </a:solidFill>
                <a:latin typeface="Arial"/>
                <a:ea typeface="Arial"/>
                <a:cs typeface="Arial"/>
                <a:sym typeface="Arial"/>
              </a:rPr>
              <a:t>カスタムサラダ専門店「CRISP SALAD WORKS 」の事業開発</a:t>
            </a:r>
            <a:endParaRPr sz="500" b="0" i="0" u="none" strike="noStrike" cap="none">
              <a:solidFill>
                <a:srgbClr val="000000"/>
              </a:solidFill>
              <a:latin typeface="Arial"/>
              <a:ea typeface="Arial"/>
              <a:cs typeface="Arial"/>
              <a:sym typeface="Arial"/>
            </a:endParaRPr>
          </a:p>
        </p:txBody>
      </p:sp>
      <p:grpSp>
        <p:nvGrpSpPr>
          <p:cNvPr id="1096" name="Google Shape;1096;p138"/>
          <p:cNvGrpSpPr/>
          <p:nvPr/>
        </p:nvGrpSpPr>
        <p:grpSpPr>
          <a:xfrm>
            <a:off x="929540" y="2677849"/>
            <a:ext cx="1041863" cy="204188"/>
            <a:chOff x="0" y="0"/>
            <a:chExt cx="2778300" cy="544500"/>
          </a:xfrm>
        </p:grpSpPr>
        <p:sp>
          <p:nvSpPr>
            <p:cNvPr id="1097" name="Google Shape;1097;p138"/>
            <p:cNvSpPr/>
            <p:nvPr/>
          </p:nvSpPr>
          <p:spPr>
            <a:xfrm>
              <a:off x="0" y="0"/>
              <a:ext cx="2778300" cy="544500"/>
            </a:xfrm>
            <a:prstGeom prst="roundRect">
              <a:avLst>
                <a:gd name="adj" fmla="val 16667"/>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000000"/>
                </a:solidFill>
                <a:latin typeface="Helvetica Neue"/>
                <a:ea typeface="Helvetica Neue"/>
                <a:cs typeface="Helvetica Neue"/>
                <a:sym typeface="Helvetica Neue"/>
              </a:endParaRPr>
            </a:p>
          </p:txBody>
        </p:sp>
        <p:sp>
          <p:nvSpPr>
            <p:cNvPr id="1098" name="Google Shape;1098;p138"/>
            <p:cNvSpPr txBox="1"/>
            <p:nvPr/>
          </p:nvSpPr>
          <p:spPr>
            <a:xfrm>
              <a:off x="26579" y="100786"/>
              <a:ext cx="27252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700"/>
                <a:buFont typeface="Arial"/>
                <a:buNone/>
              </a:pPr>
              <a:r>
                <a:rPr lang="ja-JP" sz="700" b="0" i="0" u="none" strike="noStrike" cap="none">
                  <a:solidFill>
                    <a:srgbClr val="FFFFFF"/>
                  </a:solidFill>
                  <a:latin typeface="Arial"/>
                  <a:ea typeface="Arial"/>
                  <a:cs typeface="Arial"/>
                  <a:sym typeface="Arial"/>
                </a:rPr>
                <a:t>スタートアップ</a:t>
              </a:r>
              <a:endParaRPr sz="500" b="0" i="0" u="none" strike="noStrike" cap="none">
                <a:solidFill>
                  <a:srgbClr val="000000"/>
                </a:solidFill>
                <a:latin typeface="Arial"/>
                <a:ea typeface="Arial"/>
                <a:cs typeface="Arial"/>
                <a:sym typeface="Arial"/>
              </a:endParaRPr>
            </a:p>
          </p:txBody>
        </p:sp>
      </p:grpSp>
      <p:grpSp>
        <p:nvGrpSpPr>
          <p:cNvPr id="1099" name="Google Shape;1099;p138"/>
          <p:cNvGrpSpPr/>
          <p:nvPr/>
        </p:nvGrpSpPr>
        <p:grpSpPr>
          <a:xfrm>
            <a:off x="204270" y="2678747"/>
            <a:ext cx="634725" cy="204188"/>
            <a:chOff x="0" y="0"/>
            <a:chExt cx="1692600" cy="544500"/>
          </a:xfrm>
        </p:grpSpPr>
        <p:sp>
          <p:nvSpPr>
            <p:cNvPr id="1100" name="Google Shape;1100;p138"/>
            <p:cNvSpPr/>
            <p:nvPr/>
          </p:nvSpPr>
          <p:spPr>
            <a:xfrm>
              <a:off x="0" y="0"/>
              <a:ext cx="1692600" cy="544500"/>
            </a:xfrm>
            <a:prstGeom prst="roundRect">
              <a:avLst>
                <a:gd name="adj" fmla="val 16667"/>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000000"/>
                </a:solidFill>
                <a:latin typeface="Helvetica Neue"/>
                <a:ea typeface="Helvetica Neue"/>
                <a:cs typeface="Helvetica Neue"/>
                <a:sym typeface="Helvetica Neue"/>
              </a:endParaRPr>
            </a:p>
          </p:txBody>
        </p:sp>
        <p:sp>
          <p:nvSpPr>
            <p:cNvPr id="1101" name="Google Shape;1101;p138"/>
            <p:cNvSpPr txBox="1"/>
            <p:nvPr/>
          </p:nvSpPr>
          <p:spPr>
            <a:xfrm>
              <a:off x="26579" y="100786"/>
              <a:ext cx="16395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700"/>
                <a:buFont typeface="Arial"/>
                <a:buNone/>
              </a:pPr>
              <a:r>
                <a:rPr lang="ja-JP" sz="700" b="0" i="0" u="none" strike="noStrike" cap="none">
                  <a:solidFill>
                    <a:srgbClr val="FFFFFF"/>
                  </a:solidFill>
                  <a:latin typeface="Arial"/>
                  <a:ea typeface="Arial"/>
                  <a:cs typeface="Arial"/>
                  <a:sym typeface="Arial"/>
                </a:rPr>
                <a:t>事業共創</a:t>
              </a:r>
              <a:endParaRPr sz="500" b="0" i="0" u="none" strike="noStrike" cap="none">
                <a:solidFill>
                  <a:srgbClr val="000000"/>
                </a:solidFill>
                <a:latin typeface="Arial"/>
                <a:ea typeface="Arial"/>
                <a:cs typeface="Arial"/>
                <a:sym typeface="Arial"/>
              </a:endParaRPr>
            </a:p>
          </p:txBody>
        </p:sp>
      </p:grpSp>
      <p:grpSp>
        <p:nvGrpSpPr>
          <p:cNvPr id="1102" name="Google Shape;1102;p138"/>
          <p:cNvGrpSpPr/>
          <p:nvPr/>
        </p:nvGrpSpPr>
        <p:grpSpPr>
          <a:xfrm>
            <a:off x="2072774" y="2678747"/>
            <a:ext cx="803813" cy="204188"/>
            <a:chOff x="0" y="0"/>
            <a:chExt cx="2143500" cy="544500"/>
          </a:xfrm>
        </p:grpSpPr>
        <p:sp>
          <p:nvSpPr>
            <p:cNvPr id="1103" name="Google Shape;1103;p138"/>
            <p:cNvSpPr/>
            <p:nvPr/>
          </p:nvSpPr>
          <p:spPr>
            <a:xfrm>
              <a:off x="0" y="0"/>
              <a:ext cx="2143500" cy="544500"/>
            </a:xfrm>
            <a:prstGeom prst="roundRect">
              <a:avLst>
                <a:gd name="adj" fmla="val 16667"/>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000000"/>
                </a:solidFill>
                <a:latin typeface="Helvetica Neue"/>
                <a:ea typeface="Helvetica Neue"/>
                <a:cs typeface="Helvetica Neue"/>
                <a:sym typeface="Helvetica Neue"/>
              </a:endParaRPr>
            </a:p>
          </p:txBody>
        </p:sp>
        <p:sp>
          <p:nvSpPr>
            <p:cNvPr id="1104" name="Google Shape;1104;p138"/>
            <p:cNvSpPr txBox="1"/>
            <p:nvPr/>
          </p:nvSpPr>
          <p:spPr>
            <a:xfrm>
              <a:off x="26579" y="100786"/>
              <a:ext cx="20904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700"/>
                <a:buFont typeface="Arial"/>
                <a:buNone/>
              </a:pPr>
              <a:r>
                <a:rPr lang="ja-JP" sz="700" b="0" i="0" u="none" strike="noStrike" cap="none">
                  <a:solidFill>
                    <a:srgbClr val="FFFFFF"/>
                  </a:solidFill>
                  <a:latin typeface="Arial"/>
                  <a:ea typeface="Arial"/>
                  <a:cs typeface="Arial"/>
                  <a:sym typeface="Arial"/>
                </a:rPr>
                <a:t>CTO代理</a:t>
              </a:r>
              <a:endParaRPr sz="500" b="0" i="0" u="none" strike="noStrike" cap="none">
                <a:solidFill>
                  <a:srgbClr val="000000"/>
                </a:solidFill>
                <a:latin typeface="Arial"/>
                <a:ea typeface="Arial"/>
                <a:cs typeface="Arial"/>
                <a:sym typeface="Arial"/>
              </a:endParaRPr>
            </a:p>
          </p:txBody>
        </p:sp>
      </p:grpSp>
      <p:grpSp>
        <p:nvGrpSpPr>
          <p:cNvPr id="1105" name="Google Shape;1105;p138"/>
          <p:cNvGrpSpPr/>
          <p:nvPr/>
        </p:nvGrpSpPr>
        <p:grpSpPr>
          <a:xfrm>
            <a:off x="2974435" y="2679830"/>
            <a:ext cx="760500" cy="202163"/>
            <a:chOff x="0" y="0"/>
            <a:chExt cx="2028000" cy="539100"/>
          </a:xfrm>
        </p:grpSpPr>
        <p:sp>
          <p:nvSpPr>
            <p:cNvPr id="1106" name="Google Shape;1106;p138"/>
            <p:cNvSpPr/>
            <p:nvPr/>
          </p:nvSpPr>
          <p:spPr>
            <a:xfrm>
              <a:off x="0" y="0"/>
              <a:ext cx="2028000" cy="539100"/>
            </a:xfrm>
            <a:prstGeom prst="roundRect">
              <a:avLst>
                <a:gd name="adj" fmla="val 16667"/>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000000"/>
                </a:solidFill>
                <a:latin typeface="Helvetica Neue"/>
                <a:ea typeface="Helvetica Neue"/>
                <a:cs typeface="Helvetica Neue"/>
                <a:sym typeface="Helvetica Neue"/>
              </a:endParaRPr>
            </a:p>
          </p:txBody>
        </p:sp>
        <p:sp>
          <p:nvSpPr>
            <p:cNvPr id="1107" name="Google Shape;1107;p138"/>
            <p:cNvSpPr txBox="1"/>
            <p:nvPr/>
          </p:nvSpPr>
          <p:spPr>
            <a:xfrm>
              <a:off x="26320" y="98144"/>
              <a:ext cx="19752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700"/>
                <a:buFont typeface="Arial"/>
                <a:buNone/>
              </a:pPr>
              <a:r>
                <a:rPr lang="ja-JP" sz="700" b="0" i="0" u="none" strike="noStrike" cap="none">
                  <a:solidFill>
                    <a:srgbClr val="FFFFFF"/>
                  </a:solidFill>
                  <a:latin typeface="Arial"/>
                  <a:ea typeface="Arial"/>
                  <a:cs typeface="Arial"/>
                  <a:sym typeface="Arial"/>
                </a:rPr>
                <a:t>アプリ開発</a:t>
              </a:r>
              <a:endParaRPr sz="500" b="0" i="0" u="none" strike="noStrike" cap="none">
                <a:solidFill>
                  <a:srgbClr val="000000"/>
                </a:solidFill>
                <a:latin typeface="Arial"/>
                <a:ea typeface="Arial"/>
                <a:cs typeface="Arial"/>
                <a:sym typeface="Arial"/>
              </a:endParaRPr>
            </a:p>
          </p:txBody>
        </p:sp>
      </p:grpSp>
      <p:sp>
        <p:nvSpPr>
          <p:cNvPr id="1108" name="Google Shape;1108;p138"/>
          <p:cNvSpPr txBox="1"/>
          <p:nvPr/>
        </p:nvSpPr>
        <p:spPr>
          <a:xfrm>
            <a:off x="192275" y="895175"/>
            <a:ext cx="5469900" cy="640800"/>
          </a:xfrm>
          <a:prstGeom prst="rect">
            <a:avLst/>
          </a:prstGeom>
          <a:noFill/>
          <a:ln>
            <a:noFill/>
          </a:ln>
        </p:spPr>
        <p:txBody>
          <a:bodyPr spcFirstLastPara="1" wrap="square" lIns="17125" tIns="17125" rIns="17125" bIns="17125" anchor="ctr" anchorCtr="0">
            <a:noAutofit/>
          </a:bodyPr>
          <a:lstStyle/>
          <a:p>
            <a:pPr marL="0" marR="0" lvl="0" indent="0" algn="l" rtl="0">
              <a:lnSpc>
                <a:spcPct val="100000"/>
              </a:lnSpc>
              <a:spcBef>
                <a:spcPts val="0"/>
              </a:spcBef>
              <a:spcAft>
                <a:spcPts val="0"/>
              </a:spcAft>
              <a:buClr>
                <a:srgbClr val="FF2200"/>
              </a:buClr>
              <a:buSzPts val="1400"/>
              <a:buFont typeface="Arial"/>
              <a:buNone/>
            </a:pPr>
            <a:r>
              <a:rPr lang="ja-JP" sz="1500" b="1" i="0" u="none" strike="noStrike" cap="none">
                <a:solidFill>
                  <a:srgbClr val="FF2200"/>
                </a:solidFill>
                <a:latin typeface="Arial"/>
                <a:ea typeface="Arial"/>
                <a:cs typeface="Arial"/>
                <a:sym typeface="Arial"/>
              </a:rPr>
              <a:t>店頭セルフキャッシュレス・セルフレジ「CRISP KIOSK」</a:t>
            </a:r>
            <a:endParaRPr sz="6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2200"/>
              </a:buClr>
              <a:buSzPts val="1400"/>
              <a:buFont typeface="Arial"/>
              <a:buNone/>
            </a:pPr>
            <a:r>
              <a:rPr lang="ja-JP" sz="1500" b="1" i="0" u="none" strike="noStrike" cap="none">
                <a:solidFill>
                  <a:srgbClr val="FF2200"/>
                </a:solidFill>
                <a:latin typeface="Arial"/>
                <a:ea typeface="Arial"/>
                <a:cs typeface="Arial"/>
                <a:sym typeface="Arial"/>
              </a:rPr>
              <a:t>のリプレースとエンジニア採用を支援</a:t>
            </a:r>
            <a:endParaRPr sz="600" b="1" i="0" u="none" strike="noStrike" cap="none">
              <a:solidFill>
                <a:srgbClr val="000000"/>
              </a:solidFill>
              <a:latin typeface="Arial"/>
              <a:ea typeface="Arial"/>
              <a:cs typeface="Arial"/>
              <a:sym typeface="Arial"/>
            </a:endParaRPr>
          </a:p>
        </p:txBody>
      </p:sp>
      <p:grpSp>
        <p:nvGrpSpPr>
          <p:cNvPr id="1109" name="Google Shape;1109;p138"/>
          <p:cNvGrpSpPr/>
          <p:nvPr/>
        </p:nvGrpSpPr>
        <p:grpSpPr>
          <a:xfrm>
            <a:off x="3832756" y="2679830"/>
            <a:ext cx="976162" cy="204188"/>
            <a:chOff x="0" y="0"/>
            <a:chExt cx="2603100" cy="544500"/>
          </a:xfrm>
        </p:grpSpPr>
        <p:sp>
          <p:nvSpPr>
            <p:cNvPr id="1110" name="Google Shape;1110;p138"/>
            <p:cNvSpPr/>
            <p:nvPr/>
          </p:nvSpPr>
          <p:spPr>
            <a:xfrm>
              <a:off x="0" y="0"/>
              <a:ext cx="2603100" cy="544500"/>
            </a:xfrm>
            <a:prstGeom prst="roundRect">
              <a:avLst>
                <a:gd name="adj" fmla="val 16667"/>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100"/>
                <a:buFont typeface="Arial"/>
                <a:buNone/>
              </a:pPr>
              <a:endParaRPr sz="1100" b="0" i="0" u="none" strike="noStrike" cap="none">
                <a:solidFill>
                  <a:srgbClr val="000000"/>
                </a:solidFill>
                <a:latin typeface="Helvetica Neue"/>
                <a:ea typeface="Helvetica Neue"/>
                <a:cs typeface="Helvetica Neue"/>
                <a:sym typeface="Helvetica Neue"/>
              </a:endParaRPr>
            </a:p>
          </p:txBody>
        </p:sp>
        <p:sp>
          <p:nvSpPr>
            <p:cNvPr id="1111" name="Google Shape;1111;p138"/>
            <p:cNvSpPr txBox="1"/>
            <p:nvPr/>
          </p:nvSpPr>
          <p:spPr>
            <a:xfrm>
              <a:off x="26579" y="100786"/>
              <a:ext cx="2550000" cy="342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700"/>
                <a:buFont typeface="Arial"/>
                <a:buNone/>
              </a:pPr>
              <a:r>
                <a:rPr lang="ja-JP" sz="700" b="0" i="0" u="none" strike="noStrike" cap="none">
                  <a:solidFill>
                    <a:srgbClr val="FFFFFF"/>
                  </a:solidFill>
                  <a:latin typeface="Arial"/>
                  <a:ea typeface="Arial"/>
                  <a:cs typeface="Arial"/>
                  <a:sym typeface="Arial"/>
                </a:rPr>
                <a:t>採用支援</a:t>
              </a:r>
              <a:endParaRPr sz="500" b="0" i="0" u="none" strike="noStrike" cap="none">
                <a:solidFill>
                  <a:srgbClr val="000000"/>
                </a:solidFill>
                <a:latin typeface="Arial"/>
                <a:ea typeface="Arial"/>
                <a:cs typeface="Arial"/>
                <a:sym typeface="Arial"/>
              </a:endParaRPr>
            </a:p>
          </p:txBody>
        </p:sp>
      </p:grpSp>
      <p:sp>
        <p:nvSpPr>
          <p:cNvPr id="1112" name="Google Shape;1112;p138"/>
          <p:cNvSpPr txBox="1"/>
          <p:nvPr/>
        </p:nvSpPr>
        <p:spPr>
          <a:xfrm>
            <a:off x="4795228" y="3320500"/>
            <a:ext cx="1889400" cy="1773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434343"/>
              </a:buClr>
              <a:buSzPts val="800"/>
              <a:buFont typeface="Arial"/>
              <a:buNone/>
            </a:pPr>
            <a:r>
              <a:rPr lang="ja-JP" sz="800" b="0" i="0" u="none" strike="noStrike" cap="none">
                <a:solidFill>
                  <a:srgbClr val="434343"/>
                </a:solidFill>
                <a:latin typeface="Arial"/>
                <a:ea typeface="Arial"/>
                <a:cs typeface="Arial"/>
                <a:sym typeface="Arial"/>
              </a:rPr>
              <a:t>APP DEVELOPMENT</a:t>
            </a:r>
            <a:endParaRPr sz="500" b="0" i="0" u="none" strike="noStrike" cap="none">
              <a:solidFill>
                <a:srgbClr val="000000"/>
              </a:solidFill>
              <a:latin typeface="Arial"/>
              <a:ea typeface="Arial"/>
              <a:cs typeface="Arial"/>
              <a:sym typeface="Arial"/>
            </a:endParaRPr>
          </a:p>
        </p:txBody>
      </p:sp>
      <p:sp>
        <p:nvSpPr>
          <p:cNvPr id="1113" name="Google Shape;1113;p138"/>
          <p:cNvSpPr txBox="1"/>
          <p:nvPr/>
        </p:nvSpPr>
        <p:spPr>
          <a:xfrm>
            <a:off x="2979568" y="3320500"/>
            <a:ext cx="1305600" cy="1773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434343"/>
              </a:buClr>
              <a:buSzPts val="800"/>
              <a:buFont typeface="Arial"/>
              <a:buNone/>
            </a:pPr>
            <a:r>
              <a:rPr lang="ja-JP" sz="800" b="0" i="0" u="none" strike="noStrike" cap="none">
                <a:solidFill>
                  <a:srgbClr val="434343"/>
                </a:solidFill>
                <a:latin typeface="Arial"/>
                <a:ea typeface="Arial"/>
                <a:cs typeface="Arial"/>
                <a:sym typeface="Arial"/>
              </a:rPr>
              <a:t>CTO SUPPORT</a:t>
            </a:r>
            <a:endParaRPr sz="500" b="0" i="0" u="none" strike="noStrike" cap="none">
              <a:solidFill>
                <a:srgbClr val="000000"/>
              </a:solidFill>
              <a:latin typeface="Arial"/>
              <a:ea typeface="Arial"/>
              <a:cs typeface="Arial"/>
              <a:sym typeface="Arial"/>
            </a:endParaRPr>
          </a:p>
        </p:txBody>
      </p:sp>
      <p:sp>
        <p:nvSpPr>
          <p:cNvPr id="1114" name="Google Shape;1114;p138"/>
          <p:cNvSpPr txBox="1"/>
          <p:nvPr/>
        </p:nvSpPr>
        <p:spPr>
          <a:xfrm>
            <a:off x="7011094" y="4204935"/>
            <a:ext cx="1710000" cy="434400"/>
          </a:xfrm>
          <a:prstGeom prst="rect">
            <a:avLst/>
          </a:prstGeom>
          <a:noFill/>
          <a:ln>
            <a:noFill/>
          </a:ln>
        </p:spPr>
        <p:txBody>
          <a:bodyPr spcFirstLastPara="1" wrap="square" lIns="17125" tIns="17125" rIns="17125" bIns="17125" anchor="ctr" anchorCtr="0">
            <a:noAutofit/>
          </a:bodyPr>
          <a:lstStyle/>
          <a:p>
            <a:pPr marL="0" marR="0" lvl="0" indent="0" algn="l" rtl="0">
              <a:lnSpc>
                <a:spcPct val="100000"/>
              </a:lnSpc>
              <a:spcBef>
                <a:spcPts val="0"/>
              </a:spcBef>
              <a:spcAft>
                <a:spcPts val="0"/>
              </a:spcAft>
              <a:buClr>
                <a:srgbClr val="434343"/>
              </a:buClr>
              <a:buSzPts val="700"/>
              <a:buFont typeface="Arial"/>
              <a:buNone/>
            </a:pPr>
            <a:r>
              <a:rPr lang="ja-JP" sz="700" b="0" i="0" u="none" strike="noStrike" cap="none">
                <a:solidFill>
                  <a:srgbClr val="434343"/>
                </a:solidFill>
                <a:latin typeface="Arial"/>
                <a:ea typeface="Arial"/>
                <a:cs typeface="Arial"/>
                <a:sym typeface="Arial"/>
              </a:rPr>
              <a:t>クライアントの自社内でも開発、運用を推進できるように、エンジニア組織の構築を採用面で支援</a:t>
            </a:r>
            <a:endParaRPr sz="500" b="0" i="0" u="none" strike="noStrike" cap="none">
              <a:solidFill>
                <a:srgbClr val="000000"/>
              </a:solidFill>
              <a:latin typeface="Arial"/>
              <a:ea typeface="Arial"/>
              <a:cs typeface="Arial"/>
              <a:sym typeface="Arial"/>
            </a:endParaRPr>
          </a:p>
        </p:txBody>
      </p:sp>
      <p:sp>
        <p:nvSpPr>
          <p:cNvPr id="1115" name="Google Shape;1115;p138"/>
          <p:cNvSpPr txBox="1"/>
          <p:nvPr/>
        </p:nvSpPr>
        <p:spPr>
          <a:xfrm>
            <a:off x="6907983" y="3306835"/>
            <a:ext cx="1889400" cy="177300"/>
          </a:xfrm>
          <a:prstGeom prst="rect">
            <a:avLst/>
          </a:prstGeom>
          <a:noFill/>
          <a:ln>
            <a:noFill/>
          </a:ln>
        </p:spPr>
        <p:txBody>
          <a:bodyPr spcFirstLastPara="1" wrap="square" lIns="17125" tIns="17125" rIns="17125" bIns="17125" anchor="ctr" anchorCtr="0">
            <a:noAutofit/>
          </a:bodyPr>
          <a:lstStyle/>
          <a:p>
            <a:pPr marL="0" marR="0" lvl="0" indent="0" algn="ctr" rtl="0">
              <a:lnSpc>
                <a:spcPct val="100000"/>
              </a:lnSpc>
              <a:spcBef>
                <a:spcPts val="0"/>
              </a:spcBef>
              <a:spcAft>
                <a:spcPts val="0"/>
              </a:spcAft>
              <a:buClr>
                <a:srgbClr val="434343"/>
              </a:buClr>
              <a:buSzPts val="800"/>
              <a:buFont typeface="Arial"/>
              <a:buNone/>
            </a:pPr>
            <a:r>
              <a:rPr lang="ja-JP" sz="800" b="0" i="0" u="none" strike="noStrike" cap="none">
                <a:solidFill>
                  <a:srgbClr val="434343"/>
                </a:solidFill>
                <a:latin typeface="Arial"/>
                <a:ea typeface="Arial"/>
                <a:cs typeface="Arial"/>
                <a:sym typeface="Arial"/>
              </a:rPr>
              <a:t>RECRUITMENT SUPPORT</a:t>
            </a:r>
            <a:endParaRPr sz="500" b="0" i="0" u="none" strike="noStrike" cap="none">
              <a:solidFill>
                <a:srgbClr val="000000"/>
              </a:solidFill>
              <a:latin typeface="Arial"/>
              <a:ea typeface="Arial"/>
              <a:cs typeface="Arial"/>
              <a:sym typeface="Arial"/>
            </a:endParaRPr>
          </a:p>
        </p:txBody>
      </p:sp>
      <p:cxnSp>
        <p:nvCxnSpPr>
          <p:cNvPr id="1116" name="Google Shape;1116;p138"/>
          <p:cNvCxnSpPr/>
          <p:nvPr/>
        </p:nvCxnSpPr>
        <p:spPr>
          <a:xfrm>
            <a:off x="4708770" y="3285885"/>
            <a:ext cx="0" cy="1422300"/>
          </a:xfrm>
          <a:prstGeom prst="straightConnector1">
            <a:avLst/>
          </a:prstGeom>
          <a:noFill/>
          <a:ln w="25400" cap="flat" cmpd="sng">
            <a:solidFill>
              <a:srgbClr val="9E9E9E"/>
            </a:solidFill>
            <a:prstDash val="solid"/>
            <a:miter lim="400000"/>
            <a:headEnd type="none" w="sm" len="sm"/>
            <a:tailEnd type="none" w="sm" len="sm"/>
          </a:ln>
        </p:spPr>
      </p:cxnSp>
      <p:cxnSp>
        <p:nvCxnSpPr>
          <p:cNvPr id="1117" name="Google Shape;1117;p138"/>
          <p:cNvCxnSpPr/>
          <p:nvPr/>
        </p:nvCxnSpPr>
        <p:spPr>
          <a:xfrm>
            <a:off x="6770955" y="3285244"/>
            <a:ext cx="0" cy="1423200"/>
          </a:xfrm>
          <a:prstGeom prst="straightConnector1">
            <a:avLst/>
          </a:prstGeom>
          <a:noFill/>
          <a:ln w="25400" cap="flat" cmpd="sng">
            <a:solidFill>
              <a:srgbClr val="9E9E9E"/>
            </a:solidFill>
            <a:prstDash val="solid"/>
            <a:miter lim="400000"/>
            <a:headEnd type="none" w="sm" len="sm"/>
            <a:tailEnd type="none" w="sm" len="sm"/>
          </a:ln>
        </p:spPr>
      </p:cxnSp>
      <p:pic>
        <p:nvPicPr>
          <p:cNvPr id="1118" name="Google Shape;1118;p138" descr="図 7"/>
          <p:cNvPicPr preferRelativeResize="0"/>
          <p:nvPr/>
        </p:nvPicPr>
        <p:blipFill rotWithShape="1">
          <a:blip r:embed="rId3">
            <a:alphaModFix/>
          </a:blip>
          <a:srcRect/>
          <a:stretch/>
        </p:blipFill>
        <p:spPr>
          <a:xfrm>
            <a:off x="5473992" y="3605707"/>
            <a:ext cx="583062" cy="491171"/>
          </a:xfrm>
          <a:prstGeom prst="rect">
            <a:avLst/>
          </a:prstGeom>
          <a:noFill/>
          <a:ln>
            <a:noFill/>
          </a:ln>
        </p:spPr>
      </p:pic>
      <p:pic>
        <p:nvPicPr>
          <p:cNvPr id="1119" name="Google Shape;1119;p138" descr="イメージ"/>
          <p:cNvPicPr preferRelativeResize="0"/>
          <p:nvPr/>
        </p:nvPicPr>
        <p:blipFill rotWithShape="1">
          <a:blip r:embed="rId4">
            <a:alphaModFix/>
          </a:blip>
          <a:srcRect/>
          <a:stretch/>
        </p:blipFill>
        <p:spPr>
          <a:xfrm>
            <a:off x="3372829" y="3608064"/>
            <a:ext cx="518924" cy="486457"/>
          </a:xfrm>
          <a:prstGeom prst="rect">
            <a:avLst/>
          </a:prstGeom>
          <a:noFill/>
          <a:ln>
            <a:noFill/>
          </a:ln>
        </p:spPr>
      </p:pic>
      <p:pic>
        <p:nvPicPr>
          <p:cNvPr id="1120" name="Google Shape;1120;p138" descr="イメージ"/>
          <p:cNvPicPr preferRelativeResize="0"/>
          <p:nvPr/>
        </p:nvPicPr>
        <p:blipFill rotWithShape="1">
          <a:blip r:embed="rId5">
            <a:alphaModFix/>
          </a:blip>
          <a:srcRect/>
          <a:stretch/>
        </p:blipFill>
        <p:spPr>
          <a:xfrm>
            <a:off x="7615172" y="3608064"/>
            <a:ext cx="501940" cy="486457"/>
          </a:xfrm>
          <a:prstGeom prst="rect">
            <a:avLst/>
          </a:prstGeom>
          <a:noFill/>
          <a:ln>
            <a:noFill/>
          </a:ln>
        </p:spPr>
      </p:pic>
      <p:pic>
        <p:nvPicPr>
          <p:cNvPr id="1121" name="Google Shape;1121;p138" descr="イメージ"/>
          <p:cNvPicPr preferRelativeResize="0"/>
          <p:nvPr/>
        </p:nvPicPr>
        <p:blipFill rotWithShape="1">
          <a:blip r:embed="rId6">
            <a:alphaModFix/>
          </a:blip>
          <a:srcRect/>
          <a:stretch/>
        </p:blipFill>
        <p:spPr>
          <a:xfrm>
            <a:off x="7493749" y="263963"/>
            <a:ext cx="1305444" cy="396227"/>
          </a:xfrm>
          <a:prstGeom prst="rect">
            <a:avLst/>
          </a:prstGeom>
          <a:noFill/>
          <a:ln>
            <a:noFill/>
          </a:ln>
        </p:spPr>
      </p:pic>
      <p:sp>
        <p:nvSpPr>
          <p:cNvPr id="1122" name="Google Shape;1122;p138"/>
          <p:cNvSpPr txBox="1"/>
          <p:nvPr/>
        </p:nvSpPr>
        <p:spPr>
          <a:xfrm>
            <a:off x="5170914" y="2864564"/>
            <a:ext cx="3642300" cy="139200"/>
          </a:xfrm>
          <a:prstGeom prst="rect">
            <a:avLst/>
          </a:prstGeom>
          <a:noFill/>
          <a:ln>
            <a:noFill/>
          </a:ln>
        </p:spPr>
        <p:txBody>
          <a:bodyPr spcFirstLastPara="1" wrap="square" lIns="17125" tIns="17125" rIns="17125" bIns="17125" anchor="ctr" anchorCtr="0">
            <a:noAutofit/>
          </a:bodyPr>
          <a:lstStyle/>
          <a:p>
            <a:pPr marL="0" marR="0" lvl="0" indent="0" algn="l" rtl="0">
              <a:lnSpc>
                <a:spcPct val="100000"/>
              </a:lnSpc>
              <a:spcBef>
                <a:spcPts val="0"/>
              </a:spcBef>
              <a:spcAft>
                <a:spcPts val="0"/>
              </a:spcAft>
              <a:buClr>
                <a:srgbClr val="434343"/>
              </a:buClr>
              <a:buSzPts val="600"/>
              <a:buFont typeface="Arial"/>
              <a:buNone/>
            </a:pPr>
            <a:r>
              <a:rPr lang="ja-JP" sz="600" b="0" i="0" u="none" strike="noStrike" cap="none">
                <a:solidFill>
                  <a:srgbClr val="434343"/>
                </a:solidFill>
                <a:latin typeface="Arial"/>
                <a:ea typeface="Arial"/>
                <a:cs typeface="Arial"/>
                <a:sym typeface="Arial"/>
              </a:rPr>
              <a:t>実店舗ではモバイルオーダーや完全キャッシュレスのセルフレジなどデジタルチャネルの活用が進む</a:t>
            </a:r>
            <a:endParaRPr sz="500" b="0" i="0" u="none" strike="noStrike" cap="none">
              <a:solidFill>
                <a:srgbClr val="000000"/>
              </a:solidFill>
              <a:latin typeface="Arial"/>
              <a:ea typeface="Arial"/>
              <a:cs typeface="Arial"/>
              <a:sym typeface="Arial"/>
            </a:endParaRPr>
          </a:p>
        </p:txBody>
      </p:sp>
      <p:sp>
        <p:nvSpPr>
          <p:cNvPr id="1123" name="Google Shape;1123;p138"/>
          <p:cNvSpPr txBox="1"/>
          <p:nvPr/>
        </p:nvSpPr>
        <p:spPr>
          <a:xfrm>
            <a:off x="192286" y="4451452"/>
            <a:ext cx="2349900" cy="243900"/>
          </a:xfrm>
          <a:prstGeom prst="rect">
            <a:avLst/>
          </a:prstGeom>
          <a:noFill/>
          <a:ln>
            <a:noFill/>
          </a:ln>
        </p:spPr>
        <p:txBody>
          <a:bodyPr spcFirstLastPara="1" wrap="square" lIns="17125" tIns="17125" rIns="17125" bIns="17125" anchor="ctr" anchorCtr="0">
            <a:noAutofit/>
          </a:bodyPr>
          <a:lstStyle/>
          <a:p>
            <a:pPr marL="0" marR="0" lvl="0" indent="0" algn="l" rtl="0">
              <a:lnSpc>
                <a:spcPct val="100000"/>
              </a:lnSpc>
              <a:spcBef>
                <a:spcPts val="0"/>
              </a:spcBef>
              <a:spcAft>
                <a:spcPts val="0"/>
              </a:spcAft>
              <a:buClr>
                <a:srgbClr val="434343"/>
              </a:buClr>
              <a:buSzPts val="600"/>
              <a:buFont typeface="Arial"/>
              <a:buNone/>
            </a:pPr>
            <a:r>
              <a:rPr lang="ja-JP" sz="600" b="0" i="0" u="none" strike="noStrike" cap="none">
                <a:solidFill>
                  <a:srgbClr val="434343"/>
                </a:solidFill>
                <a:latin typeface="Arial"/>
                <a:ea typeface="Arial"/>
                <a:cs typeface="Arial"/>
                <a:sym typeface="Arial"/>
              </a:rPr>
              <a:t>都内に18店舗のカスタムサラダ専門店を展開し、デジタルトランスフォーメーションで飲食店を再定義していくことに挑戦をしています。</a:t>
            </a:r>
            <a:endParaRPr sz="500" b="0" i="0" u="none" strike="noStrike" cap="none">
              <a:solidFill>
                <a:srgbClr val="000000"/>
              </a:solidFill>
              <a:latin typeface="Arial"/>
              <a:ea typeface="Arial"/>
              <a:cs typeface="Arial"/>
              <a:sym typeface="Arial"/>
            </a:endParaRPr>
          </a:p>
        </p:txBody>
      </p:sp>
      <p:pic>
        <p:nvPicPr>
          <p:cNvPr id="1124" name="Google Shape;1124;p138" descr="イメージ"/>
          <p:cNvPicPr preferRelativeResize="0"/>
          <p:nvPr/>
        </p:nvPicPr>
        <p:blipFill rotWithShape="1">
          <a:blip r:embed="rId7">
            <a:alphaModFix/>
          </a:blip>
          <a:srcRect/>
          <a:stretch/>
        </p:blipFill>
        <p:spPr>
          <a:xfrm>
            <a:off x="5170914" y="711642"/>
            <a:ext cx="3640380" cy="2120521"/>
          </a:xfrm>
          <a:prstGeom prst="rect">
            <a:avLst/>
          </a:prstGeom>
          <a:noFill/>
          <a:ln>
            <a:noFill/>
          </a:ln>
        </p:spPr>
      </p:pic>
      <p:pic>
        <p:nvPicPr>
          <p:cNvPr id="1125" name="Google Shape;1125;p138" descr="イメージ"/>
          <p:cNvPicPr preferRelativeResize="0"/>
          <p:nvPr/>
        </p:nvPicPr>
        <p:blipFill rotWithShape="1">
          <a:blip r:embed="rId8">
            <a:alphaModFix/>
          </a:blip>
          <a:srcRect/>
          <a:stretch/>
        </p:blipFill>
        <p:spPr>
          <a:xfrm>
            <a:off x="192286" y="3080673"/>
            <a:ext cx="2198691" cy="1330208"/>
          </a:xfrm>
          <a:prstGeom prst="rect">
            <a:avLst/>
          </a:prstGeom>
          <a:noFill/>
          <a:ln>
            <a:noFill/>
          </a:ln>
        </p:spPr>
      </p:pic>
      <p:sp>
        <p:nvSpPr>
          <p:cNvPr id="1126" name="Google Shape;1126;p138"/>
          <p:cNvSpPr txBox="1"/>
          <p:nvPr/>
        </p:nvSpPr>
        <p:spPr>
          <a:xfrm>
            <a:off x="192592" y="140672"/>
            <a:ext cx="803700" cy="180900"/>
          </a:xfrm>
          <a:prstGeom prst="rect">
            <a:avLst/>
          </a:prstGeom>
          <a:noFill/>
          <a:ln>
            <a:noFill/>
          </a:ln>
        </p:spPr>
        <p:txBody>
          <a:bodyPr spcFirstLastPara="1" wrap="square" lIns="19050" tIns="19050" rIns="19050" bIns="19050" anchor="ctr" anchorCtr="0">
            <a:noAutofit/>
          </a:bodyPr>
          <a:lstStyle/>
          <a:p>
            <a:pPr marL="0" marR="0" lvl="0" indent="0" algn="l" rtl="0">
              <a:lnSpc>
                <a:spcPct val="120000"/>
              </a:lnSpc>
              <a:spcBef>
                <a:spcPts val="0"/>
              </a:spcBef>
              <a:spcAft>
                <a:spcPts val="0"/>
              </a:spcAft>
              <a:buClr>
                <a:srgbClr val="D9AF00"/>
              </a:buClr>
              <a:buSzPts val="800"/>
              <a:buFont typeface="Arial"/>
              <a:buNone/>
            </a:pPr>
            <a:r>
              <a:rPr lang="ja-JP" sz="800" b="0" i="0" u="none" strike="noStrike" cap="none">
                <a:solidFill>
                  <a:srgbClr val="D9AF00"/>
                </a:solidFill>
                <a:latin typeface="Arial"/>
                <a:ea typeface="Arial"/>
                <a:cs typeface="Arial"/>
                <a:sym typeface="Arial"/>
              </a:rPr>
              <a:t>Our Works</a:t>
            </a:r>
            <a:endParaRPr sz="5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39"/>
          <p:cNvSpPr txBox="1"/>
          <p:nvPr/>
        </p:nvSpPr>
        <p:spPr>
          <a:xfrm>
            <a:off x="192273" y="285750"/>
            <a:ext cx="4690800" cy="2619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3D3A39"/>
              </a:buClr>
              <a:buSzPts val="1200"/>
              <a:buFont typeface="Arial"/>
              <a:buNone/>
            </a:pPr>
            <a:r>
              <a:rPr lang="ja-JP" sz="1400" b="1" i="0" u="none" strike="noStrike" cap="none">
                <a:solidFill>
                  <a:srgbClr val="3D3A39"/>
                </a:solidFill>
                <a:latin typeface="Arial"/>
                <a:ea typeface="Arial"/>
                <a:cs typeface="Arial"/>
                <a:sym typeface="Arial"/>
              </a:rPr>
              <a:t>スタートアップの開発支援事例：株式会社クラシコム</a:t>
            </a:r>
            <a:endParaRPr sz="1400" b="1" i="0" u="none" strike="noStrike" cap="none">
              <a:solidFill>
                <a:srgbClr val="000000"/>
              </a:solidFill>
              <a:latin typeface="Arial"/>
              <a:ea typeface="Arial"/>
              <a:cs typeface="Arial"/>
              <a:sym typeface="Arial"/>
            </a:endParaRPr>
          </a:p>
        </p:txBody>
      </p:sp>
      <p:sp>
        <p:nvSpPr>
          <p:cNvPr id="1132" name="Google Shape;1132;p139"/>
          <p:cNvSpPr/>
          <p:nvPr/>
        </p:nvSpPr>
        <p:spPr>
          <a:xfrm>
            <a:off x="192286" y="1587601"/>
            <a:ext cx="4603800" cy="986400"/>
          </a:xfrm>
          <a:prstGeom prst="rect">
            <a:avLst/>
          </a:prstGeom>
          <a:solidFill>
            <a:srgbClr val="F6F6F6"/>
          </a:solidFill>
          <a:ln>
            <a:noFill/>
          </a:ln>
        </p:spPr>
        <p:txBody>
          <a:bodyPr spcFirstLastPara="1" wrap="square" lIns="123825" tIns="123825" rIns="123825" bIns="123825" anchor="ctr" anchorCtr="0">
            <a:noAutofit/>
          </a:bodyPr>
          <a:lstStyle/>
          <a:p>
            <a:pPr marL="0" marR="0" lvl="0" indent="0" algn="l" rtl="0">
              <a:lnSpc>
                <a:spcPct val="110000"/>
              </a:lnSpc>
              <a:spcBef>
                <a:spcPts val="0"/>
              </a:spcBef>
              <a:spcAft>
                <a:spcPts val="0"/>
              </a:spcAft>
              <a:buClr>
                <a:srgbClr val="000000"/>
              </a:buClr>
              <a:buSzPts val="900"/>
              <a:buFont typeface="Arial"/>
              <a:buNone/>
            </a:pPr>
            <a:r>
              <a:rPr lang="ja-JP" sz="900" b="0" i="0" u="none" strike="noStrike" cap="none">
                <a:solidFill>
                  <a:srgbClr val="000000"/>
                </a:solidFill>
                <a:latin typeface="Arial"/>
                <a:ea typeface="Arial"/>
                <a:cs typeface="Arial"/>
                <a:sym typeface="Arial"/>
              </a:rPr>
              <a:t>これまでソフトウェア開発を内製されてきたクラシコム社。はじめてアプリ開発を行うにあたり、WEBサービス開発と異なるテクノロジー・技術・ノウハウや、WEBサービスとの連携でサーバ側のAPI開発が必要になり、社内のチームだけで開発を進めるのは困難だったためSun*に開発を依頼されました。</a:t>
            </a:r>
            <a:endParaRPr sz="500" b="0" i="0" u="none" strike="noStrike" cap="none">
              <a:solidFill>
                <a:srgbClr val="000000"/>
              </a:solidFill>
              <a:latin typeface="Arial"/>
              <a:ea typeface="Arial"/>
              <a:cs typeface="Arial"/>
              <a:sym typeface="Arial"/>
            </a:endParaRPr>
          </a:p>
        </p:txBody>
      </p:sp>
      <p:sp>
        <p:nvSpPr>
          <p:cNvPr id="1133" name="Google Shape;1133;p139"/>
          <p:cNvSpPr txBox="1"/>
          <p:nvPr/>
        </p:nvSpPr>
        <p:spPr>
          <a:xfrm>
            <a:off x="192286" y="691349"/>
            <a:ext cx="4960200" cy="196200"/>
          </a:xfrm>
          <a:prstGeom prst="rect">
            <a:avLst/>
          </a:prstGeom>
          <a:noFill/>
          <a:ln>
            <a:noFill/>
          </a:ln>
        </p:spPr>
        <p:txBody>
          <a:bodyPr spcFirstLastPara="1" wrap="square" lIns="17125" tIns="17125" rIns="17125" bIns="17125" anchor="ctr" anchorCtr="0">
            <a:noAutofit/>
          </a:bodyPr>
          <a:lstStyle/>
          <a:p>
            <a:pPr marL="0" marR="0" lvl="0" indent="0" algn="l" rtl="0">
              <a:lnSpc>
                <a:spcPct val="100000"/>
              </a:lnSpc>
              <a:spcBef>
                <a:spcPts val="0"/>
              </a:spcBef>
              <a:spcAft>
                <a:spcPts val="0"/>
              </a:spcAft>
              <a:buClr>
                <a:srgbClr val="434343"/>
              </a:buClr>
              <a:buSzPts val="900"/>
              <a:buFont typeface="Arial"/>
              <a:buNone/>
            </a:pPr>
            <a:r>
              <a:rPr lang="ja-JP" sz="900" b="0" i="0" u="none" strike="noStrike" cap="none">
                <a:solidFill>
                  <a:srgbClr val="434343"/>
                </a:solidFill>
                <a:latin typeface="Arial"/>
                <a:ea typeface="Arial"/>
                <a:cs typeface="Arial"/>
                <a:sym typeface="Arial"/>
              </a:rPr>
              <a:t>サービス開始から13年目にして作られた「北欧、暮らしの道具店」のアプリ開発支援</a:t>
            </a:r>
            <a:endParaRPr sz="500" b="0" i="0" u="none" strike="noStrike" cap="none">
              <a:solidFill>
                <a:srgbClr val="000000"/>
              </a:solidFill>
              <a:latin typeface="Arial"/>
              <a:ea typeface="Arial"/>
              <a:cs typeface="Arial"/>
              <a:sym typeface="Arial"/>
            </a:endParaRPr>
          </a:p>
        </p:txBody>
      </p:sp>
      <p:sp>
        <p:nvSpPr>
          <p:cNvPr id="1134" name="Google Shape;1134;p139"/>
          <p:cNvSpPr/>
          <p:nvPr/>
        </p:nvSpPr>
        <p:spPr>
          <a:xfrm>
            <a:off x="214984" y="2678747"/>
            <a:ext cx="1127100" cy="204300"/>
          </a:xfrm>
          <a:prstGeom prst="roundRect">
            <a:avLst>
              <a:gd name="adj" fmla="val 16667"/>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700"/>
              <a:buFont typeface="Arial"/>
              <a:buNone/>
            </a:pPr>
            <a:r>
              <a:rPr lang="ja-JP" sz="700" b="0" i="0" u="none" strike="noStrike" cap="none">
                <a:solidFill>
                  <a:srgbClr val="FFFFFF"/>
                </a:solidFill>
                <a:latin typeface="Arial"/>
                <a:ea typeface="Arial"/>
                <a:cs typeface="Arial"/>
                <a:sym typeface="Arial"/>
              </a:rPr>
              <a:t>開発スケーラビリティ</a:t>
            </a:r>
            <a:endParaRPr sz="500" b="0" i="0" u="none" strike="noStrike" cap="none">
              <a:solidFill>
                <a:srgbClr val="000000"/>
              </a:solidFill>
              <a:latin typeface="Arial"/>
              <a:ea typeface="Arial"/>
              <a:cs typeface="Arial"/>
              <a:sym typeface="Arial"/>
            </a:endParaRPr>
          </a:p>
        </p:txBody>
      </p:sp>
      <p:sp>
        <p:nvSpPr>
          <p:cNvPr id="1135" name="Google Shape;1135;p139"/>
          <p:cNvSpPr txBox="1"/>
          <p:nvPr/>
        </p:nvSpPr>
        <p:spPr>
          <a:xfrm>
            <a:off x="242827" y="912590"/>
            <a:ext cx="4859100" cy="650100"/>
          </a:xfrm>
          <a:prstGeom prst="rect">
            <a:avLst/>
          </a:prstGeom>
          <a:noFill/>
          <a:ln>
            <a:noFill/>
          </a:ln>
        </p:spPr>
        <p:txBody>
          <a:bodyPr spcFirstLastPara="1" wrap="square" lIns="17125" tIns="17125" rIns="17125" bIns="17125" anchor="ctr" anchorCtr="0">
            <a:noAutofit/>
          </a:bodyPr>
          <a:lstStyle/>
          <a:p>
            <a:pPr marL="0" marR="0" lvl="0" indent="0" algn="l" rtl="0">
              <a:lnSpc>
                <a:spcPct val="100000"/>
              </a:lnSpc>
              <a:spcBef>
                <a:spcPts val="0"/>
              </a:spcBef>
              <a:spcAft>
                <a:spcPts val="0"/>
              </a:spcAft>
              <a:buClr>
                <a:srgbClr val="FF2200"/>
              </a:buClr>
              <a:buSzPts val="1700"/>
              <a:buFont typeface="Arial"/>
              <a:buNone/>
            </a:pPr>
            <a:r>
              <a:rPr lang="ja-JP" sz="1600" b="1" i="0" u="none" strike="noStrike" cap="none">
                <a:solidFill>
                  <a:srgbClr val="FF2200"/>
                </a:solidFill>
                <a:latin typeface="Arial"/>
                <a:ea typeface="Arial"/>
                <a:cs typeface="Arial"/>
                <a:sym typeface="Arial"/>
              </a:rPr>
              <a:t>オーダーメイドな</a:t>
            </a:r>
            <a:br>
              <a:rPr lang="ja-JP" sz="1600" b="1" i="0" u="none" strike="noStrike" cap="none">
                <a:solidFill>
                  <a:srgbClr val="FF2200"/>
                </a:solidFill>
                <a:latin typeface="Arial"/>
                <a:ea typeface="Arial"/>
                <a:cs typeface="Arial"/>
                <a:sym typeface="Arial"/>
              </a:rPr>
            </a:br>
            <a:r>
              <a:rPr lang="ja-JP" sz="1600" b="1" i="0" u="none" strike="noStrike" cap="none">
                <a:solidFill>
                  <a:srgbClr val="FF2200"/>
                </a:solidFill>
                <a:latin typeface="Arial"/>
                <a:ea typeface="Arial"/>
                <a:cs typeface="Arial"/>
                <a:sym typeface="Arial"/>
              </a:rPr>
              <a:t>ライフスタイルを実現するアプリ開発</a:t>
            </a:r>
            <a:endParaRPr sz="400" b="1" i="0" u="none" strike="noStrike" cap="none">
              <a:solidFill>
                <a:srgbClr val="000000"/>
              </a:solidFill>
              <a:latin typeface="Arial"/>
              <a:ea typeface="Arial"/>
              <a:cs typeface="Arial"/>
              <a:sym typeface="Arial"/>
            </a:endParaRPr>
          </a:p>
        </p:txBody>
      </p:sp>
      <p:sp>
        <p:nvSpPr>
          <p:cNvPr id="1136" name="Google Shape;1136;p139"/>
          <p:cNvSpPr txBox="1"/>
          <p:nvPr/>
        </p:nvSpPr>
        <p:spPr>
          <a:xfrm>
            <a:off x="192592" y="140672"/>
            <a:ext cx="803700" cy="180900"/>
          </a:xfrm>
          <a:prstGeom prst="rect">
            <a:avLst/>
          </a:prstGeom>
          <a:noFill/>
          <a:ln>
            <a:noFill/>
          </a:ln>
        </p:spPr>
        <p:txBody>
          <a:bodyPr spcFirstLastPara="1" wrap="square" lIns="19050" tIns="19050" rIns="19050" bIns="19050" anchor="ctr" anchorCtr="0">
            <a:noAutofit/>
          </a:bodyPr>
          <a:lstStyle/>
          <a:p>
            <a:pPr marL="0" marR="0" lvl="0" indent="0" algn="l" rtl="0">
              <a:lnSpc>
                <a:spcPct val="120000"/>
              </a:lnSpc>
              <a:spcBef>
                <a:spcPts val="0"/>
              </a:spcBef>
              <a:spcAft>
                <a:spcPts val="0"/>
              </a:spcAft>
              <a:buClr>
                <a:srgbClr val="D9AF00"/>
              </a:buClr>
              <a:buSzPts val="800"/>
              <a:buFont typeface="Arial"/>
              <a:buNone/>
            </a:pPr>
            <a:r>
              <a:rPr lang="ja-JP" sz="800" b="0" i="0" u="none" strike="noStrike" cap="none">
                <a:solidFill>
                  <a:srgbClr val="D9AF00"/>
                </a:solidFill>
                <a:latin typeface="Arial"/>
                <a:ea typeface="Arial"/>
                <a:cs typeface="Arial"/>
                <a:sym typeface="Arial"/>
              </a:rPr>
              <a:t>Our Works</a:t>
            </a:r>
            <a:endParaRPr sz="500" b="0" i="0" u="none" strike="noStrike" cap="none">
              <a:solidFill>
                <a:srgbClr val="000000"/>
              </a:solidFill>
              <a:latin typeface="Arial"/>
              <a:ea typeface="Arial"/>
              <a:cs typeface="Arial"/>
              <a:sym typeface="Arial"/>
            </a:endParaRPr>
          </a:p>
        </p:txBody>
      </p:sp>
      <p:sp>
        <p:nvSpPr>
          <p:cNvPr id="1137" name="Google Shape;1137;p139"/>
          <p:cNvSpPr/>
          <p:nvPr/>
        </p:nvSpPr>
        <p:spPr>
          <a:xfrm>
            <a:off x="1441631" y="2678747"/>
            <a:ext cx="729300" cy="204300"/>
          </a:xfrm>
          <a:prstGeom prst="roundRect">
            <a:avLst>
              <a:gd name="adj" fmla="val 16667"/>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700"/>
              <a:buFont typeface="Arial"/>
              <a:buNone/>
            </a:pPr>
            <a:r>
              <a:rPr lang="ja-JP" sz="700" b="0" i="0" u="none" strike="noStrike" cap="none">
                <a:solidFill>
                  <a:srgbClr val="FFFFFF"/>
                </a:solidFill>
                <a:latin typeface="Arial"/>
                <a:ea typeface="Arial"/>
                <a:cs typeface="Arial"/>
                <a:sym typeface="Arial"/>
              </a:rPr>
              <a:t>アプリ開発</a:t>
            </a:r>
            <a:endParaRPr sz="500" b="0" i="0" u="none" strike="noStrike" cap="none">
              <a:solidFill>
                <a:srgbClr val="000000"/>
              </a:solidFill>
              <a:latin typeface="Arial"/>
              <a:ea typeface="Arial"/>
              <a:cs typeface="Arial"/>
              <a:sym typeface="Arial"/>
            </a:endParaRPr>
          </a:p>
        </p:txBody>
      </p:sp>
      <p:sp>
        <p:nvSpPr>
          <p:cNvPr id="1138" name="Google Shape;1138;p139"/>
          <p:cNvSpPr/>
          <p:nvPr/>
        </p:nvSpPr>
        <p:spPr>
          <a:xfrm>
            <a:off x="3255826" y="3274033"/>
            <a:ext cx="5587800" cy="1379100"/>
          </a:xfrm>
          <a:prstGeom prst="rect">
            <a:avLst/>
          </a:prstGeom>
          <a:noFill/>
          <a:ln>
            <a:noFill/>
          </a:ln>
        </p:spPr>
        <p:txBody>
          <a:bodyPr spcFirstLastPara="1" wrap="square" lIns="85725" tIns="85725" rIns="85725" bIns="85725" anchor="ctr" anchorCtr="0">
            <a:noAutofit/>
          </a:bodyPr>
          <a:lstStyle/>
          <a:p>
            <a:pPr marL="0" marR="0" lvl="0" indent="0" algn="l" rtl="0">
              <a:lnSpc>
                <a:spcPct val="110000"/>
              </a:lnSpc>
              <a:spcBef>
                <a:spcPts val="0"/>
              </a:spcBef>
              <a:spcAft>
                <a:spcPts val="0"/>
              </a:spcAft>
              <a:buClr>
                <a:srgbClr val="3C3A39"/>
              </a:buClr>
              <a:buSzPts val="800"/>
              <a:buFont typeface="Arial"/>
              <a:buNone/>
            </a:pPr>
            <a:r>
              <a:rPr lang="ja-JP" sz="800" b="0" i="0" u="none" strike="noStrike" cap="none">
                <a:solidFill>
                  <a:srgbClr val="3C3A39"/>
                </a:solidFill>
                <a:latin typeface="Arial"/>
                <a:ea typeface="Arial"/>
                <a:cs typeface="Arial"/>
                <a:sym typeface="Arial"/>
              </a:rPr>
              <a:t>本プロジェクトの進行にあたって、Sun*は当初から「クライアントに対し、パートナーとして接する」という考えを持って取り組み、クラシコムの皆さまにもそのように接していただきました。</a:t>
            </a:r>
            <a:endParaRPr sz="500" b="0" i="0" u="none" strike="noStrike" cap="none">
              <a:solidFill>
                <a:srgbClr val="000000"/>
              </a:solidFill>
              <a:latin typeface="Arial"/>
              <a:ea typeface="Arial"/>
              <a:cs typeface="Arial"/>
              <a:sym typeface="Arial"/>
            </a:endParaRPr>
          </a:p>
          <a:p>
            <a:pPr marL="0" marR="0" lvl="0" indent="0" algn="l" rtl="0">
              <a:lnSpc>
                <a:spcPct val="110000"/>
              </a:lnSpc>
              <a:spcBef>
                <a:spcPts val="0"/>
              </a:spcBef>
              <a:spcAft>
                <a:spcPts val="0"/>
              </a:spcAft>
              <a:buClr>
                <a:srgbClr val="3C3A39"/>
              </a:buClr>
              <a:buSzPts val="800"/>
              <a:buFont typeface="Arial"/>
              <a:buNone/>
            </a:pPr>
            <a:r>
              <a:rPr lang="ja-JP" sz="800" b="0" i="0" u="none" strike="noStrike" cap="none">
                <a:solidFill>
                  <a:srgbClr val="3C3A39"/>
                </a:solidFill>
                <a:latin typeface="Arial"/>
                <a:ea typeface="Arial"/>
                <a:cs typeface="Arial"/>
                <a:sym typeface="Arial"/>
              </a:rPr>
              <a:t>プロジェクトメンバーとクライアントがOne Teamとなって、一緒にアイデアを出し合い、一緒に開発する。サービスの良い点も悪い点も同じように認識する。プロジェクトに関与している全員が、同じ想いをもち、そしてそれぞれの専門性を発揮しながら、ワクワクした気持ちで新しい事業やプロダクトを生み出す。本プロジェクトメンバーはもちろんの事、Sun*に在籍するエンジニア、デザイナー、コンサルタント全員が大切にしている価値観です。</a:t>
            </a:r>
            <a:endParaRPr sz="500" b="0" i="0" u="none" strike="noStrike" cap="none">
              <a:solidFill>
                <a:srgbClr val="000000"/>
              </a:solidFill>
              <a:latin typeface="Arial"/>
              <a:ea typeface="Arial"/>
              <a:cs typeface="Arial"/>
              <a:sym typeface="Arial"/>
            </a:endParaRPr>
          </a:p>
        </p:txBody>
      </p:sp>
      <p:sp>
        <p:nvSpPr>
          <p:cNvPr id="1139" name="Google Shape;1139;p139"/>
          <p:cNvSpPr txBox="1"/>
          <p:nvPr/>
        </p:nvSpPr>
        <p:spPr>
          <a:xfrm>
            <a:off x="673755" y="-1621122"/>
            <a:ext cx="803700" cy="186600"/>
          </a:xfrm>
          <a:prstGeom prst="rect">
            <a:avLst/>
          </a:prstGeom>
          <a:noFill/>
          <a:ln>
            <a:noFill/>
          </a:ln>
        </p:spPr>
        <p:txBody>
          <a:bodyPr spcFirstLastPara="1" wrap="square" lIns="17125" tIns="17125" rIns="17125" bIns="17125" anchor="ctr" anchorCtr="0">
            <a:noAutofit/>
          </a:bodyPr>
          <a:lstStyle/>
          <a:p>
            <a:pPr marL="0" marR="0" lvl="0" indent="0" algn="l" rtl="0">
              <a:lnSpc>
                <a:spcPct val="100000"/>
              </a:lnSpc>
              <a:spcBef>
                <a:spcPts val="0"/>
              </a:spcBef>
              <a:spcAft>
                <a:spcPts val="0"/>
              </a:spcAft>
              <a:buClr>
                <a:srgbClr val="F82204"/>
              </a:buClr>
              <a:buSzPts val="900"/>
              <a:buFont typeface="Arial"/>
              <a:buNone/>
            </a:pPr>
            <a:r>
              <a:rPr lang="ja-JP" sz="900" b="0" i="0" u="none" strike="noStrike" cap="none">
                <a:solidFill>
                  <a:srgbClr val="F82204"/>
                </a:solidFill>
                <a:latin typeface="Arial"/>
                <a:ea typeface="Arial"/>
                <a:cs typeface="Arial"/>
                <a:sym typeface="Arial"/>
              </a:rPr>
              <a:t>Client Voice</a:t>
            </a:r>
            <a:endParaRPr sz="500" b="0" i="0" u="none" strike="noStrike" cap="none">
              <a:solidFill>
                <a:srgbClr val="000000"/>
              </a:solidFill>
              <a:latin typeface="Arial"/>
              <a:ea typeface="Arial"/>
              <a:cs typeface="Arial"/>
              <a:sym typeface="Arial"/>
            </a:endParaRPr>
          </a:p>
        </p:txBody>
      </p:sp>
      <p:pic>
        <p:nvPicPr>
          <p:cNvPr id="1140" name="Google Shape;1140;p139" descr="イメージ"/>
          <p:cNvPicPr preferRelativeResize="0"/>
          <p:nvPr/>
        </p:nvPicPr>
        <p:blipFill rotWithShape="1">
          <a:blip r:embed="rId3">
            <a:alphaModFix/>
          </a:blip>
          <a:srcRect/>
          <a:stretch/>
        </p:blipFill>
        <p:spPr>
          <a:xfrm>
            <a:off x="200025" y="3011817"/>
            <a:ext cx="2852791" cy="1645603"/>
          </a:xfrm>
          <a:prstGeom prst="rect">
            <a:avLst/>
          </a:prstGeom>
          <a:noFill/>
          <a:ln>
            <a:noFill/>
          </a:ln>
        </p:spPr>
      </p:pic>
      <p:pic>
        <p:nvPicPr>
          <p:cNvPr id="1141" name="Google Shape;1141;p139" descr="イメージ"/>
          <p:cNvPicPr preferRelativeResize="0"/>
          <p:nvPr/>
        </p:nvPicPr>
        <p:blipFill rotWithShape="1">
          <a:blip r:embed="rId4">
            <a:alphaModFix/>
          </a:blip>
          <a:srcRect/>
          <a:stretch/>
        </p:blipFill>
        <p:spPr>
          <a:xfrm>
            <a:off x="5019675" y="676275"/>
            <a:ext cx="3893336" cy="2238668"/>
          </a:xfrm>
          <a:prstGeom prst="rect">
            <a:avLst/>
          </a:prstGeom>
          <a:noFill/>
          <a:ln>
            <a:noFill/>
          </a:ln>
        </p:spPr>
      </p:pic>
      <p:sp>
        <p:nvSpPr>
          <p:cNvPr id="1142" name="Google Shape;1142;p139"/>
          <p:cNvSpPr txBox="1"/>
          <p:nvPr/>
        </p:nvSpPr>
        <p:spPr>
          <a:xfrm>
            <a:off x="3327358" y="3296286"/>
            <a:ext cx="1127100" cy="186600"/>
          </a:xfrm>
          <a:prstGeom prst="rect">
            <a:avLst/>
          </a:prstGeom>
          <a:noFill/>
          <a:ln>
            <a:noFill/>
          </a:ln>
        </p:spPr>
        <p:txBody>
          <a:bodyPr spcFirstLastPara="1" wrap="square" lIns="17125" tIns="17125" rIns="17125" bIns="17125" anchor="ctr" anchorCtr="0">
            <a:noAutofit/>
          </a:bodyPr>
          <a:lstStyle/>
          <a:p>
            <a:pPr marL="0" marR="0" lvl="0" indent="0" algn="l" rtl="0">
              <a:lnSpc>
                <a:spcPct val="100000"/>
              </a:lnSpc>
              <a:spcBef>
                <a:spcPts val="0"/>
              </a:spcBef>
              <a:spcAft>
                <a:spcPts val="0"/>
              </a:spcAft>
              <a:buClr>
                <a:srgbClr val="F82204"/>
              </a:buClr>
              <a:buSzPts val="900"/>
              <a:buFont typeface="Arial"/>
              <a:buNone/>
            </a:pPr>
            <a:r>
              <a:rPr lang="ja-JP" sz="900" b="0" i="0" u="none" strike="noStrike" cap="none">
                <a:solidFill>
                  <a:srgbClr val="F82204"/>
                </a:solidFill>
                <a:latin typeface="Arial"/>
                <a:ea typeface="Arial"/>
                <a:cs typeface="Arial"/>
                <a:sym typeface="Arial"/>
              </a:rPr>
              <a:t>From Sun* Team</a:t>
            </a:r>
            <a:endParaRPr sz="500" b="0" i="0" u="none" strike="noStrike" cap="none">
              <a:solidFill>
                <a:srgbClr val="000000"/>
              </a:solidFill>
              <a:latin typeface="Arial"/>
              <a:ea typeface="Arial"/>
              <a:cs typeface="Arial"/>
              <a:sym typeface="Arial"/>
            </a:endParaRPr>
          </a:p>
        </p:txBody>
      </p:sp>
      <p:sp>
        <p:nvSpPr>
          <p:cNvPr id="1143" name="Google Shape;1143;p139"/>
          <p:cNvSpPr txBox="1">
            <a:spLocks noGrp="1"/>
          </p:cNvSpPr>
          <p:nvPr>
            <p:ph type="sldNum" idx="12"/>
          </p:nvPr>
        </p:nvSpPr>
        <p:spPr>
          <a:xfrm>
            <a:off x="8707174" y="4842650"/>
            <a:ext cx="289200" cy="152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US" altLang="ja-JP"/>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140"/>
          <p:cNvSpPr txBox="1"/>
          <p:nvPr/>
        </p:nvSpPr>
        <p:spPr>
          <a:xfrm>
            <a:off x="1342716" y="810388"/>
            <a:ext cx="3144000" cy="877800"/>
          </a:xfrm>
          <a:prstGeom prst="rect">
            <a:avLst/>
          </a:prstGeom>
          <a:noFill/>
          <a:ln>
            <a:noFill/>
          </a:ln>
        </p:spPr>
        <p:txBody>
          <a:bodyPr spcFirstLastPara="1" wrap="square" lIns="41025" tIns="41025" rIns="41025" bIns="41025" anchor="ctr" anchorCtr="0">
            <a:noAutofit/>
          </a:bodyPr>
          <a:lstStyle/>
          <a:p>
            <a:pPr marL="0" marR="0" lvl="0" indent="0" algn="l" rtl="0">
              <a:lnSpc>
                <a:spcPct val="110000"/>
              </a:lnSpc>
              <a:spcBef>
                <a:spcPts val="0"/>
              </a:spcBef>
              <a:spcAft>
                <a:spcPts val="0"/>
              </a:spcAft>
              <a:buClr>
                <a:srgbClr val="000000"/>
              </a:buClr>
              <a:buSzPts val="900"/>
              <a:buFont typeface="Arial"/>
              <a:buNone/>
            </a:pPr>
            <a:r>
              <a:rPr lang="ja-JP" sz="1000" b="1" i="0" u="none" strike="noStrike" cap="none">
                <a:solidFill>
                  <a:srgbClr val="434343"/>
                </a:solidFill>
                <a:latin typeface="Arial"/>
                <a:ea typeface="Arial"/>
                <a:cs typeface="Arial"/>
                <a:sym typeface="Arial"/>
              </a:rPr>
              <a:t>海外メンバーでやったプロジェクトの中で最高の出来</a:t>
            </a:r>
            <a:endParaRPr sz="900" b="0" i="0" u="none" strike="noStrike" cap="none">
              <a:solidFill>
                <a:srgbClr val="434343"/>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700"/>
              <a:buFont typeface="Arial"/>
              <a:buNone/>
            </a:pPr>
            <a:r>
              <a:rPr lang="ja-JP" sz="800" b="0" i="0" u="none" strike="noStrike" cap="none">
                <a:solidFill>
                  <a:srgbClr val="434343"/>
                </a:solidFill>
                <a:latin typeface="Arial"/>
                <a:ea typeface="Arial"/>
                <a:cs typeface="Arial"/>
                <a:sym typeface="Arial"/>
              </a:rPr>
              <a:t>Sun*は教育がしっかりとされていて、当社の新卒社員もチームの一員としてレクチャーしてくれたのは印象深いです。開発したサービスは、過去オフショア含めて海外のメンバーでやったプロジェクトの中で最高の出来。品質レベルもさることながら、拡張設計も考慮されているのでリファクタリングや、ビジネススケールに合わせてスケールを拡大できる設計がしっかりできています。</a:t>
            </a:r>
            <a:endParaRPr sz="600" b="0" i="0" u="none" strike="noStrike" cap="none">
              <a:solidFill>
                <a:srgbClr val="434343"/>
              </a:solidFill>
              <a:latin typeface="Arial"/>
              <a:ea typeface="Arial"/>
              <a:cs typeface="Arial"/>
              <a:sym typeface="Arial"/>
            </a:endParaRPr>
          </a:p>
        </p:txBody>
      </p:sp>
      <p:sp>
        <p:nvSpPr>
          <p:cNvPr id="1149" name="Google Shape;1149;p140"/>
          <p:cNvSpPr txBox="1"/>
          <p:nvPr/>
        </p:nvSpPr>
        <p:spPr>
          <a:xfrm>
            <a:off x="2305317" y="1670382"/>
            <a:ext cx="2109000" cy="210600"/>
          </a:xfrm>
          <a:prstGeom prst="rect">
            <a:avLst/>
          </a:prstGeom>
          <a:noFill/>
          <a:ln>
            <a:noFill/>
          </a:ln>
        </p:spPr>
        <p:txBody>
          <a:bodyPr spcFirstLastPara="1" wrap="square" lIns="41025" tIns="41025" rIns="41025" bIns="41025" anchor="ctr" anchorCtr="0">
            <a:noAutofit/>
          </a:bodyPr>
          <a:lstStyle/>
          <a:p>
            <a:pPr marL="0" marR="0" lvl="0" indent="0" algn="r" rtl="0">
              <a:lnSpc>
                <a:spcPct val="90000"/>
              </a:lnSpc>
              <a:spcBef>
                <a:spcPts val="0"/>
              </a:spcBef>
              <a:spcAft>
                <a:spcPts val="0"/>
              </a:spcAft>
              <a:buClr>
                <a:srgbClr val="000000"/>
              </a:buClr>
              <a:buSzPts val="700"/>
              <a:buFont typeface="Arial"/>
              <a:buNone/>
            </a:pPr>
            <a:r>
              <a:rPr lang="ja-JP" sz="800" b="0" i="0" u="none" strike="noStrike" cap="none">
                <a:solidFill>
                  <a:srgbClr val="434343"/>
                </a:solidFill>
                <a:latin typeface="Arial"/>
                <a:ea typeface="Arial"/>
                <a:cs typeface="Arial"/>
                <a:sym typeface="Arial"/>
              </a:rPr>
              <a:t>テモナ株式会社</a:t>
            </a:r>
            <a:endParaRPr sz="600" b="0" i="0" u="none" strike="noStrike" cap="none">
              <a:solidFill>
                <a:srgbClr val="434343"/>
              </a:solidFill>
              <a:latin typeface="Arial"/>
              <a:ea typeface="Arial"/>
              <a:cs typeface="Arial"/>
              <a:sym typeface="Arial"/>
            </a:endParaRPr>
          </a:p>
        </p:txBody>
      </p:sp>
      <p:sp>
        <p:nvSpPr>
          <p:cNvPr id="1150" name="Google Shape;1150;p140"/>
          <p:cNvSpPr txBox="1"/>
          <p:nvPr/>
        </p:nvSpPr>
        <p:spPr>
          <a:xfrm>
            <a:off x="5618708" y="824150"/>
            <a:ext cx="3144000" cy="862200"/>
          </a:xfrm>
          <a:prstGeom prst="rect">
            <a:avLst/>
          </a:prstGeom>
          <a:noFill/>
          <a:ln>
            <a:noFill/>
          </a:ln>
        </p:spPr>
        <p:txBody>
          <a:bodyPr spcFirstLastPara="1" wrap="square" lIns="41025" tIns="41025" rIns="41025" bIns="41025" anchor="ctr" anchorCtr="0">
            <a:noAutofit/>
          </a:bodyPr>
          <a:lstStyle/>
          <a:p>
            <a:pPr marL="0" marR="0" lvl="0" indent="0" algn="l" rtl="0">
              <a:lnSpc>
                <a:spcPct val="110000"/>
              </a:lnSpc>
              <a:spcBef>
                <a:spcPts val="0"/>
              </a:spcBef>
              <a:spcAft>
                <a:spcPts val="0"/>
              </a:spcAft>
              <a:buClr>
                <a:srgbClr val="000000"/>
              </a:buClr>
              <a:buSzPts val="900"/>
              <a:buFont typeface="Arial"/>
              <a:buNone/>
            </a:pPr>
            <a:r>
              <a:rPr lang="ja-JP" sz="1000" b="1" i="0" u="none" strike="noStrike" cap="none">
                <a:solidFill>
                  <a:srgbClr val="434343"/>
                </a:solidFill>
                <a:latin typeface="Arial"/>
                <a:ea typeface="Arial"/>
                <a:cs typeface="Arial"/>
                <a:sym typeface="Arial"/>
              </a:rPr>
              <a:t>伴走していくためのレールを作ってくれた</a:t>
            </a:r>
            <a:endParaRPr sz="600" b="1" i="0" u="none" strike="noStrike" cap="none">
              <a:solidFill>
                <a:srgbClr val="434343"/>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700"/>
              <a:buFont typeface="Arial"/>
              <a:buNone/>
            </a:pPr>
            <a:r>
              <a:rPr lang="ja-JP" sz="800" b="0" i="0" u="none" strike="noStrike" cap="none">
                <a:solidFill>
                  <a:srgbClr val="434343"/>
                </a:solidFill>
                <a:latin typeface="Arial"/>
                <a:ea typeface="Arial"/>
                <a:cs typeface="Arial"/>
                <a:sym typeface="Arial"/>
              </a:rPr>
              <a:t>はじめて立ち上げるサービスで難易度なども判断したうえでアドバイスをもらいました。Sun*は様々な業界でコンサルティングや開発実績があるので、これまの経験から「GLPの資産を活用するためのベストなサービス」という提案を得られたのは、非常にありがたかったです。サービスの立上げ、グロースをやっていくうえで「伴走していくためのレール」を作ってくれました。</a:t>
            </a:r>
            <a:endParaRPr sz="600" b="0" i="0" u="none" strike="noStrike" cap="none">
              <a:solidFill>
                <a:srgbClr val="434343"/>
              </a:solidFill>
              <a:latin typeface="Arial"/>
              <a:ea typeface="Arial"/>
              <a:cs typeface="Arial"/>
              <a:sym typeface="Arial"/>
            </a:endParaRPr>
          </a:p>
        </p:txBody>
      </p:sp>
      <p:sp>
        <p:nvSpPr>
          <p:cNvPr id="1151" name="Google Shape;1151;p140"/>
          <p:cNvSpPr txBox="1"/>
          <p:nvPr/>
        </p:nvSpPr>
        <p:spPr>
          <a:xfrm>
            <a:off x="6612381" y="1670382"/>
            <a:ext cx="2109000" cy="210600"/>
          </a:xfrm>
          <a:prstGeom prst="rect">
            <a:avLst/>
          </a:prstGeom>
          <a:noFill/>
          <a:ln>
            <a:noFill/>
          </a:ln>
        </p:spPr>
        <p:txBody>
          <a:bodyPr spcFirstLastPara="1" wrap="square" lIns="41025" tIns="41025" rIns="41025" bIns="41025" anchor="ctr" anchorCtr="0">
            <a:noAutofit/>
          </a:bodyPr>
          <a:lstStyle/>
          <a:p>
            <a:pPr marL="0" marR="0" lvl="0" indent="0" algn="r" rtl="0">
              <a:lnSpc>
                <a:spcPct val="90000"/>
              </a:lnSpc>
              <a:spcBef>
                <a:spcPts val="0"/>
              </a:spcBef>
              <a:spcAft>
                <a:spcPts val="0"/>
              </a:spcAft>
              <a:buClr>
                <a:srgbClr val="000000"/>
              </a:buClr>
              <a:buSzPts val="700"/>
              <a:buFont typeface="Arial"/>
              <a:buNone/>
            </a:pPr>
            <a:r>
              <a:rPr lang="ja-JP" sz="800" b="0" i="0" u="none" strike="noStrike" cap="none">
                <a:solidFill>
                  <a:srgbClr val="434343"/>
                </a:solidFill>
                <a:latin typeface="Arial"/>
                <a:ea typeface="Arial"/>
                <a:cs typeface="Arial"/>
                <a:sym typeface="Arial"/>
              </a:rPr>
              <a:t>株式会社モノフル</a:t>
            </a:r>
            <a:endParaRPr sz="600" b="0" i="0" u="none" strike="noStrike" cap="none">
              <a:solidFill>
                <a:srgbClr val="434343"/>
              </a:solidFill>
              <a:latin typeface="Arial"/>
              <a:ea typeface="Arial"/>
              <a:cs typeface="Arial"/>
              <a:sym typeface="Arial"/>
            </a:endParaRPr>
          </a:p>
        </p:txBody>
      </p:sp>
      <p:sp>
        <p:nvSpPr>
          <p:cNvPr id="1152" name="Google Shape;1152;p140"/>
          <p:cNvSpPr txBox="1"/>
          <p:nvPr/>
        </p:nvSpPr>
        <p:spPr>
          <a:xfrm>
            <a:off x="1342716" y="3492170"/>
            <a:ext cx="3144000" cy="877800"/>
          </a:xfrm>
          <a:prstGeom prst="rect">
            <a:avLst/>
          </a:prstGeom>
          <a:noFill/>
          <a:ln>
            <a:noFill/>
          </a:ln>
        </p:spPr>
        <p:txBody>
          <a:bodyPr spcFirstLastPara="1" wrap="square" lIns="41025" tIns="41025" rIns="41025" bIns="41025" anchor="ctr" anchorCtr="0">
            <a:noAutofit/>
          </a:bodyPr>
          <a:lstStyle/>
          <a:p>
            <a:pPr marL="0" marR="0" lvl="0" indent="0" algn="l" rtl="0">
              <a:lnSpc>
                <a:spcPct val="110000"/>
              </a:lnSpc>
              <a:spcBef>
                <a:spcPts val="0"/>
              </a:spcBef>
              <a:spcAft>
                <a:spcPts val="0"/>
              </a:spcAft>
              <a:buClr>
                <a:srgbClr val="000000"/>
              </a:buClr>
              <a:buSzPts val="900"/>
              <a:buFont typeface="Arial"/>
              <a:buNone/>
            </a:pPr>
            <a:r>
              <a:rPr lang="ja-JP" sz="1000" b="1" i="0" u="none" strike="noStrike" cap="none">
                <a:solidFill>
                  <a:srgbClr val="434343"/>
                </a:solidFill>
                <a:latin typeface="Arial"/>
                <a:ea typeface="Arial"/>
                <a:cs typeface="Arial"/>
                <a:sym typeface="Arial"/>
              </a:rPr>
              <a:t>とにかくエンジニアが優秀 </a:t>
            </a:r>
            <a:endParaRPr sz="600" b="1" i="0" u="none" strike="noStrike" cap="none">
              <a:solidFill>
                <a:srgbClr val="434343"/>
              </a:solidFill>
              <a:latin typeface="Arial"/>
              <a:ea typeface="Arial"/>
              <a:cs typeface="Arial"/>
              <a:sym typeface="Arial"/>
            </a:endParaRPr>
          </a:p>
          <a:p>
            <a:pPr marL="0" marR="0" lvl="0" indent="0" algn="l" rtl="0">
              <a:lnSpc>
                <a:spcPct val="10000"/>
              </a:lnSpc>
              <a:spcBef>
                <a:spcPts val="0"/>
              </a:spcBef>
              <a:spcAft>
                <a:spcPts val="0"/>
              </a:spcAft>
              <a:buClr>
                <a:srgbClr val="000000"/>
              </a:buClr>
              <a:buSzPts val="900"/>
              <a:buFont typeface="Arial"/>
              <a:buNone/>
            </a:pPr>
            <a:endParaRPr sz="900" b="0" i="0" u="none" strike="noStrike" cap="none">
              <a:solidFill>
                <a:srgbClr val="434343"/>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700"/>
              <a:buFont typeface="Arial"/>
              <a:buNone/>
            </a:pPr>
            <a:r>
              <a:rPr lang="ja-JP" sz="800" b="0" i="0" u="none" strike="noStrike" cap="none">
                <a:solidFill>
                  <a:srgbClr val="434343"/>
                </a:solidFill>
                <a:latin typeface="Arial"/>
                <a:ea typeface="Arial"/>
                <a:cs typeface="Arial"/>
                <a:sym typeface="Arial"/>
              </a:rPr>
              <a:t>このプロジェクトではじめてRailsを使ったのですが、Sun*のエンジニアから参考になるアドバイスをたくさんもらえ、これはもう発注先というよりも一緒の開発メンバーなんだな、という感覚を持てました。あと、とにかくエンジニアが優秀ですんなりプロジェクトがたちあがり、「ああ、こんなにできるんだ」と思って開発スタイルを変えていった経緯があります。</a:t>
            </a:r>
            <a:endParaRPr sz="600" b="0" i="0" u="none" strike="noStrike" cap="none">
              <a:solidFill>
                <a:srgbClr val="434343"/>
              </a:solidFill>
              <a:latin typeface="Arial"/>
              <a:ea typeface="Arial"/>
              <a:cs typeface="Arial"/>
              <a:sym typeface="Arial"/>
            </a:endParaRPr>
          </a:p>
        </p:txBody>
      </p:sp>
      <p:sp>
        <p:nvSpPr>
          <p:cNvPr id="1153" name="Google Shape;1153;p140"/>
          <p:cNvSpPr txBox="1"/>
          <p:nvPr/>
        </p:nvSpPr>
        <p:spPr>
          <a:xfrm>
            <a:off x="5618708" y="3500028"/>
            <a:ext cx="3144000" cy="862200"/>
          </a:xfrm>
          <a:prstGeom prst="rect">
            <a:avLst/>
          </a:prstGeom>
          <a:noFill/>
          <a:ln>
            <a:noFill/>
          </a:ln>
        </p:spPr>
        <p:txBody>
          <a:bodyPr spcFirstLastPara="1" wrap="square" lIns="41025" tIns="41025" rIns="41025" bIns="41025" anchor="ctr" anchorCtr="0">
            <a:noAutofit/>
          </a:bodyPr>
          <a:lstStyle/>
          <a:p>
            <a:pPr marL="0" marR="0" lvl="0" indent="0" algn="l" rtl="0">
              <a:lnSpc>
                <a:spcPct val="110000"/>
              </a:lnSpc>
              <a:spcBef>
                <a:spcPts val="0"/>
              </a:spcBef>
              <a:spcAft>
                <a:spcPts val="0"/>
              </a:spcAft>
              <a:buClr>
                <a:srgbClr val="000000"/>
              </a:buClr>
              <a:buSzPts val="900"/>
              <a:buFont typeface="Arial"/>
              <a:buNone/>
            </a:pPr>
            <a:r>
              <a:rPr lang="ja-JP" sz="1000" b="1" i="0" u="none" strike="noStrike" cap="none">
                <a:solidFill>
                  <a:srgbClr val="434343"/>
                </a:solidFill>
                <a:latin typeface="Arial"/>
                <a:ea typeface="Arial"/>
                <a:cs typeface="Arial"/>
                <a:sym typeface="Arial"/>
              </a:rPr>
              <a:t>共にサービスを作るひとつのチーム</a:t>
            </a:r>
            <a:r>
              <a:rPr lang="ja-JP" sz="900" b="1" i="0" u="none" strike="noStrike" cap="none">
                <a:solidFill>
                  <a:srgbClr val="434343"/>
                </a:solidFill>
                <a:latin typeface="Arial"/>
                <a:ea typeface="Arial"/>
                <a:cs typeface="Arial"/>
                <a:sym typeface="Arial"/>
              </a:rPr>
              <a:t>　</a:t>
            </a:r>
            <a:endParaRPr sz="500" b="1" i="0" u="none" strike="noStrike" cap="none">
              <a:solidFill>
                <a:srgbClr val="434343"/>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700"/>
              <a:buFont typeface="Arial"/>
              <a:buNone/>
            </a:pPr>
            <a:r>
              <a:rPr lang="ja-JP" sz="800" b="0" i="0" u="none" strike="noStrike" cap="none">
                <a:solidFill>
                  <a:srgbClr val="434343"/>
                </a:solidFill>
                <a:latin typeface="Arial"/>
                <a:ea typeface="Arial"/>
                <a:cs typeface="Arial"/>
                <a:sym typeface="Arial"/>
              </a:rPr>
              <a:t>Sun*とMFという別会社というよりは、サービスを作る一つのチームとして取り組んできています。どうしても「MFがSun*のお客さんだよ」という姿勢でやってしまうと、みんなMFの方を向いて仕事をすることになるのでいいものが出来上がらないと思うんです。「僕たちはひとつのチームで、その先のユーザーにサービスを届けていくんだよ」という意識を持ち続けています。</a:t>
            </a:r>
            <a:endParaRPr sz="600" b="0" i="0" u="none" strike="noStrike" cap="none">
              <a:solidFill>
                <a:srgbClr val="434343"/>
              </a:solidFill>
              <a:latin typeface="Arial"/>
              <a:ea typeface="Arial"/>
              <a:cs typeface="Arial"/>
              <a:sym typeface="Arial"/>
            </a:endParaRPr>
          </a:p>
        </p:txBody>
      </p:sp>
      <p:sp>
        <p:nvSpPr>
          <p:cNvPr id="1154" name="Google Shape;1154;p140"/>
          <p:cNvSpPr txBox="1"/>
          <p:nvPr/>
        </p:nvSpPr>
        <p:spPr>
          <a:xfrm>
            <a:off x="2229175" y="4346500"/>
            <a:ext cx="2257200" cy="210600"/>
          </a:xfrm>
          <a:prstGeom prst="rect">
            <a:avLst/>
          </a:prstGeom>
          <a:noFill/>
          <a:ln>
            <a:noFill/>
          </a:ln>
        </p:spPr>
        <p:txBody>
          <a:bodyPr spcFirstLastPara="1" wrap="square" lIns="41025" tIns="41025" rIns="41025" bIns="41025" anchor="ctr" anchorCtr="0">
            <a:noAutofit/>
          </a:bodyPr>
          <a:lstStyle/>
          <a:p>
            <a:pPr marL="0" marR="0" lvl="0" indent="0" algn="r" rtl="0">
              <a:lnSpc>
                <a:spcPct val="90000"/>
              </a:lnSpc>
              <a:spcBef>
                <a:spcPts val="0"/>
              </a:spcBef>
              <a:spcAft>
                <a:spcPts val="0"/>
              </a:spcAft>
              <a:buClr>
                <a:srgbClr val="000000"/>
              </a:buClr>
              <a:buSzPts val="700"/>
              <a:buFont typeface="Arial"/>
              <a:buNone/>
            </a:pPr>
            <a:r>
              <a:rPr lang="ja-JP" sz="800" b="0" i="0" u="none" strike="noStrike" cap="none">
                <a:solidFill>
                  <a:srgbClr val="434343"/>
                </a:solidFill>
                <a:latin typeface="Arial"/>
                <a:ea typeface="Arial"/>
                <a:cs typeface="Arial"/>
                <a:sym typeface="Arial"/>
              </a:rPr>
              <a:t>株式会社ソニー・グローバルエデュケーション</a:t>
            </a:r>
            <a:endParaRPr sz="600" b="0" i="0" u="none" strike="noStrike" cap="none">
              <a:solidFill>
                <a:srgbClr val="434343"/>
              </a:solidFill>
              <a:latin typeface="Arial"/>
              <a:ea typeface="Arial"/>
              <a:cs typeface="Arial"/>
              <a:sym typeface="Arial"/>
            </a:endParaRPr>
          </a:p>
        </p:txBody>
      </p:sp>
      <p:sp>
        <p:nvSpPr>
          <p:cNvPr id="1155" name="Google Shape;1155;p140"/>
          <p:cNvSpPr txBox="1"/>
          <p:nvPr/>
        </p:nvSpPr>
        <p:spPr>
          <a:xfrm>
            <a:off x="6612381" y="4346503"/>
            <a:ext cx="2109000" cy="210600"/>
          </a:xfrm>
          <a:prstGeom prst="rect">
            <a:avLst/>
          </a:prstGeom>
          <a:noFill/>
          <a:ln>
            <a:noFill/>
          </a:ln>
        </p:spPr>
        <p:txBody>
          <a:bodyPr spcFirstLastPara="1" wrap="square" lIns="41025" tIns="41025" rIns="41025" bIns="41025" anchor="ctr" anchorCtr="0">
            <a:noAutofit/>
          </a:bodyPr>
          <a:lstStyle/>
          <a:p>
            <a:pPr marL="0" marR="0" lvl="0" indent="0" algn="r" rtl="0">
              <a:lnSpc>
                <a:spcPct val="90000"/>
              </a:lnSpc>
              <a:spcBef>
                <a:spcPts val="0"/>
              </a:spcBef>
              <a:spcAft>
                <a:spcPts val="0"/>
              </a:spcAft>
              <a:buClr>
                <a:srgbClr val="000000"/>
              </a:buClr>
              <a:buSzPts val="700"/>
              <a:buFont typeface="Arial"/>
              <a:buNone/>
            </a:pPr>
            <a:r>
              <a:rPr lang="ja-JP" sz="800" b="0" i="0" u="none" strike="noStrike" cap="none">
                <a:solidFill>
                  <a:srgbClr val="434343"/>
                </a:solidFill>
                <a:latin typeface="Arial"/>
                <a:ea typeface="Arial"/>
                <a:cs typeface="Arial"/>
                <a:sym typeface="Arial"/>
              </a:rPr>
              <a:t>株式会社マネーフォワード</a:t>
            </a:r>
            <a:endParaRPr sz="600" b="0" i="0" u="none" strike="noStrike" cap="none">
              <a:solidFill>
                <a:srgbClr val="434343"/>
              </a:solidFill>
              <a:latin typeface="Arial"/>
              <a:ea typeface="Arial"/>
              <a:cs typeface="Arial"/>
              <a:sym typeface="Arial"/>
            </a:endParaRPr>
          </a:p>
        </p:txBody>
      </p:sp>
      <p:sp>
        <p:nvSpPr>
          <p:cNvPr id="1156" name="Google Shape;1156;p140"/>
          <p:cNvSpPr txBox="1"/>
          <p:nvPr/>
        </p:nvSpPr>
        <p:spPr>
          <a:xfrm>
            <a:off x="1342716" y="2165693"/>
            <a:ext cx="3144000" cy="862200"/>
          </a:xfrm>
          <a:prstGeom prst="rect">
            <a:avLst/>
          </a:prstGeom>
          <a:noFill/>
          <a:ln>
            <a:noFill/>
          </a:ln>
        </p:spPr>
        <p:txBody>
          <a:bodyPr spcFirstLastPara="1" wrap="square" lIns="41025" tIns="41025" rIns="41025" bIns="41025" anchor="ctr" anchorCtr="0">
            <a:noAutofit/>
          </a:bodyPr>
          <a:lstStyle/>
          <a:p>
            <a:pPr marL="0" marR="0" lvl="0" indent="0" algn="l" rtl="0">
              <a:lnSpc>
                <a:spcPct val="110000"/>
              </a:lnSpc>
              <a:spcBef>
                <a:spcPts val="0"/>
              </a:spcBef>
              <a:spcAft>
                <a:spcPts val="0"/>
              </a:spcAft>
              <a:buClr>
                <a:srgbClr val="000000"/>
              </a:buClr>
              <a:buSzPts val="900"/>
              <a:buFont typeface="Arial"/>
              <a:buNone/>
            </a:pPr>
            <a:r>
              <a:rPr lang="ja-JP" sz="1000" b="1" i="0" u="none" strike="noStrike" cap="none">
                <a:solidFill>
                  <a:srgbClr val="434343"/>
                </a:solidFill>
                <a:latin typeface="Arial"/>
                <a:ea typeface="Arial"/>
                <a:cs typeface="Arial"/>
                <a:sym typeface="Arial"/>
              </a:rPr>
              <a:t>提案も積極的で当事者意識のあるチーム</a:t>
            </a:r>
            <a:endParaRPr sz="600" b="1" i="0" u="none" strike="noStrike" cap="none">
              <a:solidFill>
                <a:srgbClr val="434343"/>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700"/>
              <a:buFont typeface="Arial"/>
              <a:buNone/>
            </a:pPr>
            <a:r>
              <a:rPr lang="ja-JP" sz="800" b="0" i="0" u="none" strike="noStrike" cap="none">
                <a:solidFill>
                  <a:srgbClr val="434343"/>
                </a:solidFill>
                <a:latin typeface="Arial"/>
                <a:ea typeface="Arial"/>
                <a:cs typeface="Arial"/>
                <a:sym typeface="Arial"/>
              </a:rPr>
              <a:t>創業間もないスタートアップでアイデアを実現するエンジニアが採用できない課題があり、短期間でプロダクトアウトまで持っていけるパートナーを探していました。日本人のPM、テックリード3人と、ベトナム側のエンジニア6人の体制で、要件定義を含め5ヶ月でサービスをローンチ。当事者意識のあるチームで一体感が生まれ、プロダクトのクオリティが高まりました。</a:t>
            </a:r>
            <a:endParaRPr sz="600" b="0" i="0" u="none" strike="noStrike" cap="none">
              <a:solidFill>
                <a:srgbClr val="434343"/>
              </a:solidFill>
              <a:latin typeface="Arial"/>
              <a:ea typeface="Arial"/>
              <a:cs typeface="Arial"/>
              <a:sym typeface="Arial"/>
            </a:endParaRPr>
          </a:p>
        </p:txBody>
      </p:sp>
      <p:sp>
        <p:nvSpPr>
          <p:cNvPr id="1157" name="Google Shape;1157;p140"/>
          <p:cNvSpPr txBox="1"/>
          <p:nvPr/>
        </p:nvSpPr>
        <p:spPr>
          <a:xfrm>
            <a:off x="2305317" y="2996858"/>
            <a:ext cx="2109000" cy="210600"/>
          </a:xfrm>
          <a:prstGeom prst="rect">
            <a:avLst/>
          </a:prstGeom>
          <a:noFill/>
          <a:ln>
            <a:noFill/>
          </a:ln>
        </p:spPr>
        <p:txBody>
          <a:bodyPr spcFirstLastPara="1" wrap="square" lIns="41025" tIns="41025" rIns="41025" bIns="41025" anchor="ctr" anchorCtr="0">
            <a:noAutofit/>
          </a:bodyPr>
          <a:lstStyle/>
          <a:p>
            <a:pPr marL="0" marR="0" lvl="0" indent="0" algn="r" rtl="0">
              <a:lnSpc>
                <a:spcPct val="90000"/>
              </a:lnSpc>
              <a:spcBef>
                <a:spcPts val="0"/>
              </a:spcBef>
              <a:spcAft>
                <a:spcPts val="0"/>
              </a:spcAft>
              <a:buClr>
                <a:srgbClr val="000000"/>
              </a:buClr>
              <a:buSzPts val="700"/>
              <a:buFont typeface="Arial"/>
              <a:buNone/>
            </a:pPr>
            <a:r>
              <a:rPr lang="ja-JP" sz="800" b="0" i="0" u="none" strike="noStrike" cap="none">
                <a:solidFill>
                  <a:srgbClr val="434343"/>
                </a:solidFill>
                <a:latin typeface="Arial"/>
                <a:ea typeface="Arial"/>
                <a:cs typeface="Arial"/>
                <a:sym typeface="Arial"/>
              </a:rPr>
              <a:t>株式会社ZENKIGEN</a:t>
            </a:r>
            <a:endParaRPr sz="600" b="0" i="0" u="none" strike="noStrike" cap="none">
              <a:solidFill>
                <a:srgbClr val="434343"/>
              </a:solidFill>
              <a:latin typeface="Arial"/>
              <a:ea typeface="Arial"/>
              <a:cs typeface="Arial"/>
              <a:sym typeface="Arial"/>
            </a:endParaRPr>
          </a:p>
        </p:txBody>
      </p:sp>
      <p:sp>
        <p:nvSpPr>
          <p:cNvPr id="1158" name="Google Shape;1158;p140"/>
          <p:cNvSpPr txBox="1"/>
          <p:nvPr/>
        </p:nvSpPr>
        <p:spPr>
          <a:xfrm>
            <a:off x="5618708" y="2165693"/>
            <a:ext cx="3110100" cy="862200"/>
          </a:xfrm>
          <a:prstGeom prst="rect">
            <a:avLst/>
          </a:prstGeom>
          <a:noFill/>
          <a:ln>
            <a:noFill/>
          </a:ln>
        </p:spPr>
        <p:txBody>
          <a:bodyPr spcFirstLastPara="1" wrap="square" lIns="41025" tIns="41025" rIns="41025" bIns="41025" anchor="ctr" anchorCtr="0">
            <a:noAutofit/>
          </a:bodyPr>
          <a:lstStyle/>
          <a:p>
            <a:pPr marL="0" marR="0" lvl="0" indent="0" algn="l" rtl="0">
              <a:lnSpc>
                <a:spcPct val="110000"/>
              </a:lnSpc>
              <a:spcBef>
                <a:spcPts val="0"/>
              </a:spcBef>
              <a:spcAft>
                <a:spcPts val="0"/>
              </a:spcAft>
              <a:buClr>
                <a:srgbClr val="000000"/>
              </a:buClr>
              <a:buSzPts val="900"/>
              <a:buFont typeface="Arial"/>
              <a:buNone/>
            </a:pPr>
            <a:r>
              <a:rPr lang="ja-JP" sz="1000" b="1" i="0" u="none" strike="noStrike" cap="none">
                <a:solidFill>
                  <a:srgbClr val="434343"/>
                </a:solidFill>
                <a:latin typeface="Arial"/>
                <a:ea typeface="Arial"/>
                <a:cs typeface="Arial"/>
                <a:sym typeface="Arial"/>
              </a:rPr>
              <a:t>並走してくれるIT戦略パートナー</a:t>
            </a:r>
            <a:endParaRPr sz="600" b="1" i="0" u="none" strike="noStrike" cap="none">
              <a:solidFill>
                <a:srgbClr val="434343"/>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700"/>
              <a:buFont typeface="Arial"/>
              <a:buNone/>
            </a:pPr>
            <a:r>
              <a:rPr lang="ja-JP" sz="800" b="0" i="0" u="none" strike="noStrike" cap="none">
                <a:solidFill>
                  <a:srgbClr val="434343"/>
                </a:solidFill>
                <a:latin typeface="Arial"/>
                <a:ea typeface="Arial"/>
                <a:cs typeface="Arial"/>
                <a:sym typeface="Arial"/>
              </a:rPr>
              <a:t>Sun*は、弊社が重視していた「並走してくれるIT戦略パートナー」の可能性が高いと感じられました。今回のサービス展開について、ブランディング、オーディエンス、拡張機能、新たな事業モデル、解析データからの発展といった5つの方向性があるとご提案をいただけたのは、SIerや受託開発会社にはないもので、まさに私たちが求めていたIT戦略パートナーのイメージでした。</a:t>
            </a:r>
            <a:endParaRPr sz="600" b="0" i="0" u="none" strike="noStrike" cap="none">
              <a:solidFill>
                <a:srgbClr val="434343"/>
              </a:solidFill>
              <a:latin typeface="Arial"/>
              <a:ea typeface="Arial"/>
              <a:cs typeface="Arial"/>
              <a:sym typeface="Arial"/>
            </a:endParaRPr>
          </a:p>
        </p:txBody>
      </p:sp>
      <p:sp>
        <p:nvSpPr>
          <p:cNvPr id="1159" name="Google Shape;1159;p140"/>
          <p:cNvSpPr txBox="1"/>
          <p:nvPr/>
        </p:nvSpPr>
        <p:spPr>
          <a:xfrm>
            <a:off x="6612381" y="2996858"/>
            <a:ext cx="2109000" cy="210600"/>
          </a:xfrm>
          <a:prstGeom prst="rect">
            <a:avLst/>
          </a:prstGeom>
          <a:noFill/>
          <a:ln>
            <a:noFill/>
          </a:ln>
        </p:spPr>
        <p:txBody>
          <a:bodyPr spcFirstLastPara="1" wrap="square" lIns="41025" tIns="41025" rIns="41025" bIns="41025" anchor="ctr" anchorCtr="0">
            <a:noAutofit/>
          </a:bodyPr>
          <a:lstStyle/>
          <a:p>
            <a:pPr marL="0" marR="0" lvl="0" indent="0" algn="r" rtl="0">
              <a:lnSpc>
                <a:spcPct val="90000"/>
              </a:lnSpc>
              <a:spcBef>
                <a:spcPts val="0"/>
              </a:spcBef>
              <a:spcAft>
                <a:spcPts val="0"/>
              </a:spcAft>
              <a:buClr>
                <a:srgbClr val="000000"/>
              </a:buClr>
              <a:buSzPts val="700"/>
              <a:buFont typeface="Arial"/>
              <a:buNone/>
            </a:pPr>
            <a:r>
              <a:rPr lang="ja-JP" sz="800" b="0" i="0" u="none" strike="noStrike" cap="none">
                <a:solidFill>
                  <a:srgbClr val="434343"/>
                </a:solidFill>
                <a:latin typeface="Arial"/>
                <a:ea typeface="Arial"/>
                <a:cs typeface="Arial"/>
                <a:sym typeface="Arial"/>
              </a:rPr>
              <a:t>株式会社エスエスケイ</a:t>
            </a:r>
            <a:endParaRPr sz="600" b="0" i="0" u="none" strike="noStrike" cap="none">
              <a:solidFill>
                <a:srgbClr val="434343"/>
              </a:solidFill>
              <a:latin typeface="Arial"/>
              <a:ea typeface="Arial"/>
              <a:cs typeface="Arial"/>
              <a:sym typeface="Arial"/>
            </a:endParaRPr>
          </a:p>
        </p:txBody>
      </p:sp>
      <p:pic>
        <p:nvPicPr>
          <p:cNvPr id="1160" name="Google Shape;1160;p140" descr="イメージ"/>
          <p:cNvPicPr preferRelativeResize="0"/>
          <p:nvPr/>
        </p:nvPicPr>
        <p:blipFill rotWithShape="1">
          <a:blip r:embed="rId3">
            <a:alphaModFix/>
          </a:blip>
          <a:srcRect/>
          <a:stretch/>
        </p:blipFill>
        <p:spPr>
          <a:xfrm>
            <a:off x="463151" y="862324"/>
            <a:ext cx="762189" cy="762189"/>
          </a:xfrm>
          <a:prstGeom prst="rect">
            <a:avLst/>
          </a:prstGeom>
          <a:noFill/>
          <a:ln>
            <a:noFill/>
          </a:ln>
        </p:spPr>
      </p:pic>
      <p:pic>
        <p:nvPicPr>
          <p:cNvPr id="1161" name="Google Shape;1161;p140" descr="イメージ"/>
          <p:cNvPicPr preferRelativeResize="0"/>
          <p:nvPr/>
        </p:nvPicPr>
        <p:blipFill rotWithShape="1">
          <a:blip r:embed="rId4">
            <a:alphaModFix/>
          </a:blip>
          <a:srcRect/>
          <a:stretch/>
        </p:blipFill>
        <p:spPr>
          <a:xfrm>
            <a:off x="463151" y="2215675"/>
            <a:ext cx="762189" cy="762190"/>
          </a:xfrm>
          <a:prstGeom prst="rect">
            <a:avLst/>
          </a:prstGeom>
          <a:noFill/>
          <a:ln>
            <a:noFill/>
          </a:ln>
        </p:spPr>
      </p:pic>
      <p:pic>
        <p:nvPicPr>
          <p:cNvPr id="1162" name="Google Shape;1162;p140" descr="イメージ"/>
          <p:cNvPicPr preferRelativeResize="0"/>
          <p:nvPr/>
        </p:nvPicPr>
        <p:blipFill rotWithShape="1">
          <a:blip r:embed="rId5">
            <a:alphaModFix/>
          </a:blip>
          <a:srcRect/>
          <a:stretch/>
        </p:blipFill>
        <p:spPr>
          <a:xfrm>
            <a:off x="463151" y="3569026"/>
            <a:ext cx="762189" cy="762190"/>
          </a:xfrm>
          <a:prstGeom prst="rect">
            <a:avLst/>
          </a:prstGeom>
          <a:noFill/>
          <a:ln>
            <a:noFill/>
          </a:ln>
        </p:spPr>
      </p:pic>
      <p:pic>
        <p:nvPicPr>
          <p:cNvPr id="1163" name="Google Shape;1163;p140" descr="イメージ"/>
          <p:cNvPicPr preferRelativeResize="0"/>
          <p:nvPr/>
        </p:nvPicPr>
        <p:blipFill rotWithShape="1">
          <a:blip r:embed="rId6">
            <a:alphaModFix/>
          </a:blip>
          <a:srcRect/>
          <a:stretch/>
        </p:blipFill>
        <p:spPr>
          <a:xfrm>
            <a:off x="4773318" y="874130"/>
            <a:ext cx="762189" cy="762189"/>
          </a:xfrm>
          <a:prstGeom prst="rect">
            <a:avLst/>
          </a:prstGeom>
          <a:noFill/>
          <a:ln>
            <a:noFill/>
          </a:ln>
        </p:spPr>
      </p:pic>
      <p:pic>
        <p:nvPicPr>
          <p:cNvPr id="1164" name="Google Shape;1164;p140" descr="イメージ"/>
          <p:cNvPicPr preferRelativeResize="0"/>
          <p:nvPr/>
        </p:nvPicPr>
        <p:blipFill rotWithShape="1">
          <a:blip r:embed="rId7">
            <a:alphaModFix/>
          </a:blip>
          <a:srcRect/>
          <a:stretch/>
        </p:blipFill>
        <p:spPr>
          <a:xfrm>
            <a:off x="4773318" y="3569026"/>
            <a:ext cx="762189" cy="762190"/>
          </a:xfrm>
          <a:prstGeom prst="rect">
            <a:avLst/>
          </a:prstGeom>
          <a:noFill/>
          <a:ln>
            <a:noFill/>
          </a:ln>
        </p:spPr>
      </p:pic>
      <p:pic>
        <p:nvPicPr>
          <p:cNvPr id="1165" name="Google Shape;1165;p140" descr="イメージ"/>
          <p:cNvPicPr preferRelativeResize="0"/>
          <p:nvPr/>
        </p:nvPicPr>
        <p:blipFill rotWithShape="1">
          <a:blip r:embed="rId8">
            <a:alphaModFix/>
          </a:blip>
          <a:srcRect/>
          <a:stretch/>
        </p:blipFill>
        <p:spPr>
          <a:xfrm>
            <a:off x="4773318" y="2215675"/>
            <a:ext cx="762189" cy="762190"/>
          </a:xfrm>
          <a:prstGeom prst="rect">
            <a:avLst/>
          </a:prstGeom>
          <a:noFill/>
          <a:ln>
            <a:noFill/>
          </a:ln>
        </p:spPr>
      </p:pic>
      <p:sp>
        <p:nvSpPr>
          <p:cNvPr id="1166" name="Google Shape;1166;p140"/>
          <p:cNvSpPr txBox="1">
            <a:spLocks noGrp="1"/>
          </p:cNvSpPr>
          <p:nvPr>
            <p:ph type="sldNum" idx="12"/>
          </p:nvPr>
        </p:nvSpPr>
        <p:spPr>
          <a:xfrm>
            <a:off x="8707174" y="4842650"/>
            <a:ext cx="289200" cy="152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US" altLang="ja-JP"/>
              <a:t>36</a:t>
            </a:fld>
            <a:endParaRPr/>
          </a:p>
        </p:txBody>
      </p:sp>
      <p:sp>
        <p:nvSpPr>
          <p:cNvPr id="1167" name="Google Shape;1167;p140"/>
          <p:cNvSpPr txBox="1">
            <a:spLocks noGrp="1"/>
          </p:cNvSpPr>
          <p:nvPr>
            <p:ph type="title"/>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ja-JP" sz="1600"/>
              <a:t>クライアントの声</a:t>
            </a:r>
            <a:endParaRPr sz="1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1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900"/>
              <a:buNone/>
            </a:pPr>
            <a:fld id="{00000000-1234-1234-1234-123412341234}" type="slidenum">
              <a:rPr lang="en-US" altLang="ja-JP" i="1">
                <a:latin typeface="Calibri"/>
                <a:ea typeface="Calibri"/>
                <a:cs typeface="Calibri"/>
                <a:sym typeface="Calibri"/>
              </a:rPr>
              <a:t>37</a:t>
            </a:fld>
            <a:endParaRPr i="1">
              <a:latin typeface="Calibri"/>
              <a:ea typeface="Calibri"/>
              <a:cs typeface="Calibri"/>
              <a:sym typeface="Calibri"/>
            </a:endParaRPr>
          </a:p>
        </p:txBody>
      </p:sp>
      <p:pic>
        <p:nvPicPr>
          <p:cNvPr id="1173" name="Google Shape;1173;p141"/>
          <p:cNvPicPr preferRelativeResize="0"/>
          <p:nvPr/>
        </p:nvPicPr>
        <p:blipFill rotWithShape="1">
          <a:blip r:embed="rId3">
            <a:alphaModFix/>
          </a:blip>
          <a:srcRect/>
          <a:stretch/>
        </p:blipFill>
        <p:spPr>
          <a:xfrm>
            <a:off x="2583675" y="459250"/>
            <a:ext cx="3932226" cy="3696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108"/>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rgbClr val="434343"/>
                </a:solidFill>
                <a:latin typeface="Sawarabi Gothic"/>
                <a:ea typeface="Sawarabi Gothic"/>
                <a:cs typeface="Sawarabi Gothic"/>
                <a:sym typeface="Sawarabi Gothic"/>
              </a:rPr>
              <a:t>与件整理と提案方針</a:t>
            </a:r>
            <a:endParaRPr sz="1600" b="1">
              <a:solidFill>
                <a:srgbClr val="434343"/>
              </a:solidFill>
              <a:latin typeface="Sawarabi Gothic"/>
              <a:ea typeface="Sawarabi Gothic"/>
              <a:cs typeface="Sawarabi Gothic"/>
              <a:sym typeface="Sawarabi Gothic"/>
            </a:endParaRPr>
          </a:p>
        </p:txBody>
      </p:sp>
      <p:graphicFrame>
        <p:nvGraphicFramePr>
          <p:cNvPr id="514" name="Google Shape;514;p108"/>
          <p:cNvGraphicFramePr/>
          <p:nvPr/>
        </p:nvGraphicFramePr>
        <p:xfrm>
          <a:off x="193125" y="601311"/>
          <a:ext cx="3000000" cy="3000000"/>
        </p:xfrm>
        <a:graphic>
          <a:graphicData uri="http://schemas.openxmlformats.org/drawingml/2006/table">
            <a:tbl>
              <a:tblPr>
                <a:noFill/>
                <a:tableStyleId>{DA440873-0342-455E-BEE7-B1E2F2C12809}</a:tableStyleId>
              </a:tblPr>
              <a:tblGrid>
                <a:gridCol w="1114175">
                  <a:extLst>
                    <a:ext uri="{9D8B030D-6E8A-4147-A177-3AD203B41FA5}">
                      <a16:colId xmlns:a16="http://schemas.microsoft.com/office/drawing/2014/main" val="20000"/>
                    </a:ext>
                  </a:extLst>
                </a:gridCol>
                <a:gridCol w="7643575">
                  <a:extLst>
                    <a:ext uri="{9D8B030D-6E8A-4147-A177-3AD203B41FA5}">
                      <a16:colId xmlns:a16="http://schemas.microsoft.com/office/drawing/2014/main" val="20001"/>
                    </a:ext>
                  </a:extLst>
                </a:gridCol>
              </a:tblGrid>
              <a:tr h="635550">
                <a:tc>
                  <a:txBody>
                    <a:bodyPr/>
                    <a:lstStyle/>
                    <a:p>
                      <a:pPr marL="0" lvl="0" indent="0" algn="ctr" rtl="0">
                        <a:lnSpc>
                          <a:spcPct val="115000"/>
                        </a:lnSpc>
                        <a:spcBef>
                          <a:spcPts val="0"/>
                        </a:spcBef>
                        <a:spcAft>
                          <a:spcPts val="0"/>
                        </a:spcAft>
                        <a:buNone/>
                      </a:pPr>
                      <a:r>
                        <a:rPr lang="ja-JP" sz="1000" b="1">
                          <a:solidFill>
                            <a:schemeClr val="lt1"/>
                          </a:solidFill>
                          <a:latin typeface="Sawarabi Gothic"/>
                          <a:ea typeface="Sawarabi Gothic"/>
                          <a:cs typeface="Sawarabi Gothic"/>
                          <a:sym typeface="Sawarabi Gothic"/>
                        </a:rPr>
                        <a:t>ビジネス目標</a:t>
                      </a:r>
                      <a:endParaRPr sz="1000" b="1">
                        <a:solidFill>
                          <a:schemeClr val="lt1"/>
                        </a:solidFill>
                        <a:latin typeface="Sawarabi Gothic"/>
                        <a:ea typeface="Sawarabi Gothic"/>
                        <a:cs typeface="Sawarabi Gothic"/>
                        <a:sym typeface="Sawarabi Gothic"/>
                      </a:endParaRPr>
                    </a:p>
                  </a:txBody>
                  <a:tcPr marL="68575" marR="68575" marT="68575" marB="68575" anchor="ctr">
                    <a:lnL w="9525" cap="flat" cmpd="sng">
                      <a:solidFill>
                        <a:srgbClr val="FF2200"/>
                      </a:solidFill>
                      <a:prstDash val="solid"/>
                      <a:round/>
                      <a:headEnd type="none" w="sm" len="sm"/>
                      <a:tailEnd type="none" w="sm" len="sm"/>
                    </a:lnL>
                    <a:lnR w="9525" cap="flat" cmpd="sng">
                      <a:solidFill>
                        <a:srgbClr val="FF2200"/>
                      </a:solidFill>
                      <a:prstDash val="solid"/>
                      <a:round/>
                      <a:headEnd type="none" w="sm" len="sm"/>
                      <a:tailEnd type="none" w="sm" len="sm"/>
                    </a:lnR>
                    <a:lnT w="9525" cap="flat" cmpd="sng">
                      <a:solidFill>
                        <a:srgbClr val="FF2200"/>
                      </a:solidFill>
                      <a:prstDash val="solid"/>
                      <a:round/>
                      <a:headEnd type="none" w="sm" len="sm"/>
                      <a:tailEnd type="none" w="sm" len="sm"/>
                    </a:lnT>
                    <a:lnB w="9525" cap="flat" cmpd="sng">
                      <a:solidFill>
                        <a:srgbClr val="FF2200"/>
                      </a:solidFill>
                      <a:prstDash val="solid"/>
                      <a:round/>
                      <a:headEnd type="none" w="sm" len="sm"/>
                      <a:tailEnd type="none" w="sm" len="sm"/>
                    </a:lnB>
                    <a:solidFill>
                      <a:srgbClr val="FF2200"/>
                    </a:solidFill>
                  </a:tcPr>
                </a:tc>
                <a:tc>
                  <a:txBody>
                    <a:bodyPr/>
                    <a:lstStyle/>
                    <a:p>
                      <a:pPr marL="0" lvl="0" indent="0" algn="l" rtl="0">
                        <a:lnSpc>
                          <a:spcPct val="115000"/>
                        </a:lnSpc>
                        <a:spcBef>
                          <a:spcPts val="0"/>
                        </a:spcBef>
                        <a:spcAft>
                          <a:spcPts val="0"/>
                        </a:spcAft>
                        <a:buNone/>
                      </a:pPr>
                      <a:r>
                        <a:rPr lang="ja-JP" sz="1000">
                          <a:solidFill>
                            <a:srgbClr val="434343"/>
                          </a:solidFill>
                          <a:latin typeface="Sawarabi Gothic"/>
                          <a:ea typeface="Sawarabi Gothic"/>
                          <a:cs typeface="Sawarabi Gothic"/>
                          <a:sym typeface="Sawarabi Gothic"/>
                        </a:rPr>
                        <a:t>新サービス立ち上げによる新たなマネタイズ・トップラインの獲得を構想</a:t>
                      </a:r>
                      <a:endParaRPr sz="1000">
                        <a:solidFill>
                          <a:srgbClr val="434343"/>
                        </a:solidFill>
                        <a:latin typeface="Sawarabi Gothic"/>
                        <a:ea typeface="Sawarabi Gothic"/>
                        <a:cs typeface="Sawarabi Gothic"/>
                        <a:sym typeface="Sawarabi Gothic"/>
                      </a:endParaRPr>
                    </a:p>
                    <a:p>
                      <a:pPr marL="0" lvl="0" indent="0" algn="l" rtl="0">
                        <a:lnSpc>
                          <a:spcPct val="115000"/>
                        </a:lnSpc>
                        <a:spcBef>
                          <a:spcPts val="0"/>
                        </a:spcBef>
                        <a:spcAft>
                          <a:spcPts val="0"/>
                        </a:spcAft>
                        <a:buNone/>
                      </a:pPr>
                      <a:r>
                        <a:rPr lang="ja-JP" sz="1000">
                          <a:solidFill>
                            <a:srgbClr val="434343"/>
                          </a:solidFill>
                          <a:latin typeface="Sawarabi Gothic"/>
                          <a:ea typeface="Sawarabi Gothic"/>
                          <a:cs typeface="Sawarabi Gothic"/>
                          <a:sym typeface="Sawarabi Gothic"/>
                        </a:rPr>
                        <a:t>その前段として、既存サービス「塾ステーション」の再構築による既存事業の維持。</a:t>
                      </a:r>
                      <a:endParaRPr sz="1000">
                        <a:solidFill>
                          <a:srgbClr val="434343"/>
                        </a:solidFill>
                        <a:latin typeface="Sawarabi Gothic"/>
                        <a:ea typeface="Sawarabi Gothic"/>
                        <a:cs typeface="Sawarabi Gothic"/>
                        <a:sym typeface="Sawarabi Gothic"/>
                      </a:endParaRPr>
                    </a:p>
                  </a:txBody>
                  <a:tcPr marL="94500" marR="68575" marT="94500" marB="94500" anchor="ctr">
                    <a:lnL w="9525" cap="flat" cmpd="sng">
                      <a:solidFill>
                        <a:srgbClr val="FF2200"/>
                      </a:solidFill>
                      <a:prstDash val="solid"/>
                      <a:round/>
                      <a:headEnd type="none" w="sm" len="sm"/>
                      <a:tailEnd type="none" w="sm" len="sm"/>
                    </a:lnL>
                    <a:lnR w="9525" cap="flat" cmpd="sng">
                      <a:solidFill>
                        <a:srgbClr val="FF2200"/>
                      </a:solidFill>
                      <a:prstDash val="solid"/>
                      <a:round/>
                      <a:headEnd type="none" w="sm" len="sm"/>
                      <a:tailEnd type="none" w="sm" len="sm"/>
                    </a:lnR>
                    <a:lnT w="9525" cap="flat" cmpd="sng">
                      <a:solidFill>
                        <a:srgbClr val="FF2200"/>
                      </a:solidFill>
                      <a:prstDash val="solid"/>
                      <a:round/>
                      <a:headEnd type="none" w="sm" len="sm"/>
                      <a:tailEnd type="none" w="sm" len="sm"/>
                    </a:lnT>
                    <a:lnB w="9525" cap="flat" cmpd="sng">
                      <a:solidFill>
                        <a:srgbClr val="FF22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15" name="Google Shape;515;p108"/>
          <p:cNvGraphicFramePr/>
          <p:nvPr/>
        </p:nvGraphicFramePr>
        <p:xfrm>
          <a:off x="193125" y="1734807"/>
          <a:ext cx="3000000" cy="3000000"/>
        </p:xfrm>
        <a:graphic>
          <a:graphicData uri="http://schemas.openxmlformats.org/drawingml/2006/table">
            <a:tbl>
              <a:tblPr>
                <a:noFill/>
                <a:tableStyleId>{DA440873-0342-455E-BEE7-B1E2F2C12809}</a:tableStyleId>
              </a:tblPr>
              <a:tblGrid>
                <a:gridCol w="1397525">
                  <a:extLst>
                    <a:ext uri="{9D8B030D-6E8A-4147-A177-3AD203B41FA5}">
                      <a16:colId xmlns:a16="http://schemas.microsoft.com/office/drawing/2014/main" val="20000"/>
                    </a:ext>
                  </a:extLst>
                </a:gridCol>
                <a:gridCol w="3263875">
                  <a:extLst>
                    <a:ext uri="{9D8B030D-6E8A-4147-A177-3AD203B41FA5}">
                      <a16:colId xmlns:a16="http://schemas.microsoft.com/office/drawing/2014/main" val="20001"/>
                    </a:ext>
                  </a:extLst>
                </a:gridCol>
              </a:tblGrid>
              <a:tr h="722400">
                <a:tc>
                  <a:txBody>
                    <a:bodyPr/>
                    <a:lstStyle/>
                    <a:p>
                      <a:pPr marL="0" lvl="0" indent="0" algn="ctr" rtl="0">
                        <a:lnSpc>
                          <a:spcPct val="115000"/>
                        </a:lnSpc>
                        <a:spcBef>
                          <a:spcPts val="0"/>
                        </a:spcBef>
                        <a:spcAft>
                          <a:spcPts val="0"/>
                        </a:spcAft>
                        <a:buNone/>
                      </a:pPr>
                      <a:r>
                        <a:rPr lang="ja-JP" sz="1000" b="1">
                          <a:solidFill>
                            <a:schemeClr val="lt1"/>
                          </a:solidFill>
                          <a:latin typeface="Sawarabi Gothic"/>
                          <a:ea typeface="Sawarabi Gothic"/>
                          <a:cs typeface="Sawarabi Gothic"/>
                          <a:sym typeface="Sawarabi Gothic"/>
                        </a:rPr>
                        <a:t>セキュリティ</a:t>
                      </a:r>
                      <a:endParaRPr sz="1000" b="1">
                        <a:solidFill>
                          <a:schemeClr val="lt1"/>
                        </a:solidFill>
                        <a:latin typeface="Sawarabi Gothic"/>
                        <a:ea typeface="Sawarabi Gothic"/>
                        <a:cs typeface="Sawarabi Gothic"/>
                        <a:sym typeface="Sawarabi Gothic"/>
                      </a:endParaRPr>
                    </a:p>
                  </a:txBody>
                  <a:tcPr marL="68575" marR="68575" marT="68575" marB="68575" anchor="ctr">
                    <a:lnL w="9525" cap="flat" cmpd="sng">
                      <a:solidFill>
                        <a:srgbClr val="FF0000">
                          <a:alpha val="0"/>
                        </a:srgbClr>
                      </a:solidFill>
                      <a:prstDash val="solid"/>
                      <a:round/>
                      <a:headEnd type="none" w="sm" len="sm"/>
                      <a:tailEnd type="none" w="sm" len="sm"/>
                    </a:lnL>
                    <a:lnR w="9525" cap="flat" cmpd="sng">
                      <a:solidFill>
                        <a:srgbClr val="FF0000">
                          <a:alpha val="0"/>
                        </a:srgbClr>
                      </a:solidFill>
                      <a:prstDash val="solid"/>
                      <a:round/>
                      <a:headEnd type="none" w="sm" len="sm"/>
                      <a:tailEnd type="none" w="sm" len="sm"/>
                    </a:lnR>
                    <a:lnT w="9525" cap="flat" cmpd="sng">
                      <a:solidFill>
                        <a:srgbClr val="FF0000">
                          <a:alpha val="0"/>
                        </a:srgbClr>
                      </a:solidFill>
                      <a:prstDash val="solid"/>
                      <a:round/>
                      <a:headEnd type="none" w="sm" len="sm"/>
                      <a:tailEnd type="none" w="sm" len="sm"/>
                    </a:lnT>
                    <a:lnB w="9525" cap="flat" cmpd="sng">
                      <a:solidFill>
                        <a:srgbClr val="FF0000">
                          <a:alpha val="0"/>
                        </a:srgbClr>
                      </a:solidFill>
                      <a:prstDash val="solid"/>
                      <a:round/>
                      <a:headEnd type="none" w="sm" len="sm"/>
                      <a:tailEnd type="none" w="sm" len="sm"/>
                    </a:lnB>
                    <a:solidFill>
                      <a:srgbClr val="D3B03A"/>
                    </a:solidFill>
                  </a:tcPr>
                </a:tc>
                <a:tc>
                  <a:txBody>
                    <a:bodyPr/>
                    <a:lstStyle/>
                    <a:p>
                      <a:pPr marL="0" lvl="0" indent="0" algn="l" rtl="0">
                        <a:lnSpc>
                          <a:spcPct val="115000"/>
                        </a:lnSpc>
                        <a:spcBef>
                          <a:spcPts val="0"/>
                        </a:spcBef>
                        <a:spcAft>
                          <a:spcPts val="0"/>
                        </a:spcAft>
                        <a:buNone/>
                      </a:pPr>
                      <a:r>
                        <a:rPr lang="ja-JP" sz="1000">
                          <a:solidFill>
                            <a:srgbClr val="434343"/>
                          </a:solidFill>
                          <a:latin typeface="Sawarabi Gothic"/>
                          <a:ea typeface="Sawarabi Gothic"/>
                          <a:cs typeface="Sawarabi Gothic"/>
                          <a:sym typeface="Sawarabi Gothic"/>
                        </a:rPr>
                        <a:t>Rubyのバージョンが古く、セキュリティー観点でバージョンアップを行う必要あり。</a:t>
                      </a:r>
                      <a:endParaRPr sz="1000">
                        <a:solidFill>
                          <a:srgbClr val="434343"/>
                        </a:solidFill>
                        <a:latin typeface="Sawarabi Gothic"/>
                        <a:ea typeface="Sawarabi Gothic"/>
                        <a:cs typeface="Sawarabi Gothic"/>
                        <a:sym typeface="Sawarabi Gothic"/>
                      </a:endParaRPr>
                    </a:p>
                  </a:txBody>
                  <a:tcPr marL="94500" marR="68575" marT="94500" marB="94500" anchor="ctr">
                    <a:lnL w="9525" cap="flat" cmpd="sng">
                      <a:solidFill>
                        <a:srgbClr val="FF0000">
                          <a:alpha val="0"/>
                        </a:srgbClr>
                      </a:solidFill>
                      <a:prstDash val="solid"/>
                      <a:round/>
                      <a:headEnd type="none" w="sm" len="sm"/>
                      <a:tailEnd type="none" w="sm" len="sm"/>
                    </a:lnL>
                    <a:lnR w="9525" cap="flat" cmpd="sng">
                      <a:solidFill>
                        <a:srgbClr val="FF0000">
                          <a:alpha val="0"/>
                        </a:srgbClr>
                      </a:solidFill>
                      <a:prstDash val="solid"/>
                      <a:round/>
                      <a:headEnd type="none" w="sm" len="sm"/>
                      <a:tailEnd type="none" w="sm" len="sm"/>
                    </a:lnR>
                    <a:lnT w="9525" cap="flat" cmpd="sng">
                      <a:solidFill>
                        <a:srgbClr val="FF0000">
                          <a:alpha val="0"/>
                        </a:srgbClr>
                      </a:solidFill>
                      <a:prstDash val="solid"/>
                      <a:round/>
                      <a:headEnd type="none" w="sm" len="sm"/>
                      <a:tailEnd type="none" w="sm" len="sm"/>
                    </a:lnT>
                    <a:lnB w="9525" cap="flat" cmpd="sng">
                      <a:solidFill>
                        <a:srgbClr val="FF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graphicFrame>
        <p:nvGraphicFramePr>
          <p:cNvPr id="516" name="Google Shape;516;p108"/>
          <p:cNvGraphicFramePr/>
          <p:nvPr/>
        </p:nvGraphicFramePr>
        <p:xfrm>
          <a:off x="199300" y="2528040"/>
          <a:ext cx="3000000" cy="3000000"/>
        </p:xfrm>
        <a:graphic>
          <a:graphicData uri="http://schemas.openxmlformats.org/drawingml/2006/table">
            <a:tbl>
              <a:tblPr>
                <a:noFill/>
                <a:tableStyleId>{DA440873-0342-455E-BEE7-B1E2F2C12809}</a:tableStyleId>
              </a:tblPr>
              <a:tblGrid>
                <a:gridCol w="1391350">
                  <a:extLst>
                    <a:ext uri="{9D8B030D-6E8A-4147-A177-3AD203B41FA5}">
                      <a16:colId xmlns:a16="http://schemas.microsoft.com/office/drawing/2014/main" val="20000"/>
                    </a:ext>
                  </a:extLst>
                </a:gridCol>
                <a:gridCol w="3270050">
                  <a:extLst>
                    <a:ext uri="{9D8B030D-6E8A-4147-A177-3AD203B41FA5}">
                      <a16:colId xmlns:a16="http://schemas.microsoft.com/office/drawing/2014/main" val="20001"/>
                    </a:ext>
                  </a:extLst>
                </a:gridCol>
              </a:tblGrid>
              <a:tr h="722400">
                <a:tc>
                  <a:txBody>
                    <a:bodyPr/>
                    <a:lstStyle/>
                    <a:p>
                      <a:pPr marL="0" lvl="0" indent="0" algn="ctr" rtl="0">
                        <a:lnSpc>
                          <a:spcPct val="115000"/>
                        </a:lnSpc>
                        <a:spcBef>
                          <a:spcPts val="0"/>
                        </a:spcBef>
                        <a:spcAft>
                          <a:spcPts val="0"/>
                        </a:spcAft>
                        <a:buNone/>
                      </a:pPr>
                      <a:r>
                        <a:rPr lang="ja-JP" sz="1000" b="1">
                          <a:solidFill>
                            <a:schemeClr val="lt1"/>
                          </a:solidFill>
                          <a:latin typeface="Sawarabi Gothic"/>
                          <a:ea typeface="Sawarabi Gothic"/>
                          <a:cs typeface="Sawarabi Gothic"/>
                          <a:sym typeface="Sawarabi Gothic"/>
                        </a:rPr>
                        <a:t>検索パフォーマンス</a:t>
                      </a:r>
                      <a:endParaRPr sz="1000" b="1">
                        <a:solidFill>
                          <a:schemeClr val="lt1"/>
                        </a:solidFill>
                        <a:latin typeface="Sawarabi Gothic"/>
                        <a:ea typeface="Sawarabi Gothic"/>
                        <a:cs typeface="Sawarabi Gothic"/>
                        <a:sym typeface="Sawarabi Gothic"/>
                      </a:endParaRPr>
                    </a:p>
                  </a:txBody>
                  <a:tcPr marL="68575" marR="68575" marT="68575" marB="68575" anchor="ctr">
                    <a:lnL w="9525" cap="flat" cmpd="sng">
                      <a:solidFill>
                        <a:srgbClr val="FF0000">
                          <a:alpha val="0"/>
                        </a:srgbClr>
                      </a:solidFill>
                      <a:prstDash val="solid"/>
                      <a:round/>
                      <a:headEnd type="none" w="sm" len="sm"/>
                      <a:tailEnd type="none" w="sm" len="sm"/>
                    </a:lnL>
                    <a:lnR w="9525" cap="flat" cmpd="sng">
                      <a:solidFill>
                        <a:srgbClr val="FF0000">
                          <a:alpha val="0"/>
                        </a:srgbClr>
                      </a:solidFill>
                      <a:prstDash val="solid"/>
                      <a:round/>
                      <a:headEnd type="none" w="sm" len="sm"/>
                      <a:tailEnd type="none" w="sm" len="sm"/>
                    </a:lnR>
                    <a:lnT w="9525" cap="flat" cmpd="sng">
                      <a:solidFill>
                        <a:srgbClr val="FF0000">
                          <a:alpha val="0"/>
                        </a:srgbClr>
                      </a:solidFill>
                      <a:prstDash val="solid"/>
                      <a:round/>
                      <a:headEnd type="none" w="sm" len="sm"/>
                      <a:tailEnd type="none" w="sm" len="sm"/>
                    </a:lnT>
                    <a:lnB w="9525" cap="flat" cmpd="sng">
                      <a:solidFill>
                        <a:srgbClr val="FF0000">
                          <a:alpha val="0"/>
                        </a:srgbClr>
                      </a:solidFill>
                      <a:prstDash val="solid"/>
                      <a:round/>
                      <a:headEnd type="none" w="sm" len="sm"/>
                      <a:tailEnd type="none" w="sm" len="sm"/>
                    </a:lnB>
                    <a:solidFill>
                      <a:srgbClr val="D3B03A"/>
                    </a:solidFill>
                  </a:tcPr>
                </a:tc>
                <a:tc>
                  <a:txBody>
                    <a:bodyPr/>
                    <a:lstStyle/>
                    <a:p>
                      <a:pPr marL="0" lvl="0" indent="0" algn="l" rtl="0">
                        <a:lnSpc>
                          <a:spcPct val="115000"/>
                        </a:lnSpc>
                        <a:spcBef>
                          <a:spcPts val="0"/>
                        </a:spcBef>
                        <a:spcAft>
                          <a:spcPts val="0"/>
                        </a:spcAft>
                        <a:buNone/>
                      </a:pPr>
                      <a:r>
                        <a:rPr lang="ja-JP" sz="1000">
                          <a:solidFill>
                            <a:srgbClr val="434343"/>
                          </a:solidFill>
                          <a:latin typeface="Sawarabi Gothic"/>
                          <a:ea typeface="Sawarabi Gothic"/>
                          <a:cs typeface="Sawarabi Gothic"/>
                          <a:sym typeface="Sawarabi Gothic"/>
                        </a:rPr>
                        <a:t>サイト内のUX体験の低下</a:t>
                      </a:r>
                      <a:endParaRPr sz="1000">
                        <a:solidFill>
                          <a:srgbClr val="434343"/>
                        </a:solidFill>
                        <a:latin typeface="Sawarabi Gothic"/>
                        <a:ea typeface="Sawarabi Gothic"/>
                        <a:cs typeface="Sawarabi Gothic"/>
                        <a:sym typeface="Sawarabi Gothic"/>
                      </a:endParaRPr>
                    </a:p>
                  </a:txBody>
                  <a:tcPr marL="94500" marR="68575" marT="94500" marB="94500" anchor="ctr">
                    <a:lnL w="9525" cap="flat" cmpd="sng">
                      <a:solidFill>
                        <a:srgbClr val="FF0000">
                          <a:alpha val="0"/>
                        </a:srgbClr>
                      </a:solidFill>
                      <a:prstDash val="solid"/>
                      <a:round/>
                      <a:headEnd type="none" w="sm" len="sm"/>
                      <a:tailEnd type="none" w="sm" len="sm"/>
                    </a:lnL>
                    <a:lnR w="9525" cap="flat" cmpd="sng">
                      <a:solidFill>
                        <a:srgbClr val="FF0000">
                          <a:alpha val="0"/>
                        </a:srgbClr>
                      </a:solidFill>
                      <a:prstDash val="solid"/>
                      <a:round/>
                      <a:headEnd type="none" w="sm" len="sm"/>
                      <a:tailEnd type="none" w="sm" len="sm"/>
                    </a:lnR>
                    <a:lnT w="9525" cap="flat" cmpd="sng">
                      <a:solidFill>
                        <a:srgbClr val="FF0000">
                          <a:alpha val="0"/>
                        </a:srgbClr>
                      </a:solidFill>
                      <a:prstDash val="solid"/>
                      <a:round/>
                      <a:headEnd type="none" w="sm" len="sm"/>
                      <a:tailEnd type="none" w="sm" len="sm"/>
                    </a:lnT>
                    <a:lnB w="9525" cap="flat" cmpd="sng">
                      <a:solidFill>
                        <a:srgbClr val="FF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graphicFrame>
        <p:nvGraphicFramePr>
          <p:cNvPr id="517" name="Google Shape;517;p108"/>
          <p:cNvGraphicFramePr/>
          <p:nvPr/>
        </p:nvGraphicFramePr>
        <p:xfrm>
          <a:off x="199300" y="3329870"/>
          <a:ext cx="3000000" cy="3000000"/>
        </p:xfrm>
        <a:graphic>
          <a:graphicData uri="http://schemas.openxmlformats.org/drawingml/2006/table">
            <a:tbl>
              <a:tblPr>
                <a:noFill/>
                <a:tableStyleId>{DA440873-0342-455E-BEE7-B1E2F2C12809}</a:tableStyleId>
              </a:tblPr>
              <a:tblGrid>
                <a:gridCol w="1391350">
                  <a:extLst>
                    <a:ext uri="{9D8B030D-6E8A-4147-A177-3AD203B41FA5}">
                      <a16:colId xmlns:a16="http://schemas.microsoft.com/office/drawing/2014/main" val="20000"/>
                    </a:ext>
                  </a:extLst>
                </a:gridCol>
                <a:gridCol w="3270050">
                  <a:extLst>
                    <a:ext uri="{9D8B030D-6E8A-4147-A177-3AD203B41FA5}">
                      <a16:colId xmlns:a16="http://schemas.microsoft.com/office/drawing/2014/main" val="20001"/>
                    </a:ext>
                  </a:extLst>
                </a:gridCol>
              </a:tblGrid>
              <a:tr h="722400">
                <a:tc>
                  <a:txBody>
                    <a:bodyPr/>
                    <a:lstStyle/>
                    <a:p>
                      <a:pPr marL="0" lvl="0" indent="0" algn="ctr" rtl="0">
                        <a:lnSpc>
                          <a:spcPct val="115000"/>
                        </a:lnSpc>
                        <a:spcBef>
                          <a:spcPts val="0"/>
                        </a:spcBef>
                        <a:spcAft>
                          <a:spcPts val="0"/>
                        </a:spcAft>
                        <a:buNone/>
                      </a:pPr>
                      <a:r>
                        <a:rPr lang="ja-JP" sz="1000" b="1">
                          <a:solidFill>
                            <a:schemeClr val="lt1"/>
                          </a:solidFill>
                          <a:latin typeface="Sawarabi Gothic"/>
                          <a:ea typeface="Sawarabi Gothic"/>
                          <a:cs typeface="Sawarabi Gothic"/>
                          <a:sym typeface="Sawarabi Gothic"/>
                        </a:rPr>
                        <a:t>管理画面のUX</a:t>
                      </a:r>
                      <a:endParaRPr sz="1000" b="1">
                        <a:solidFill>
                          <a:schemeClr val="lt1"/>
                        </a:solidFill>
                        <a:latin typeface="Sawarabi Gothic"/>
                        <a:ea typeface="Sawarabi Gothic"/>
                        <a:cs typeface="Sawarabi Gothic"/>
                        <a:sym typeface="Sawarabi Gothic"/>
                      </a:endParaRPr>
                    </a:p>
                  </a:txBody>
                  <a:tcPr marL="68575" marR="68575" marT="68575" marB="68575" anchor="ctr">
                    <a:lnL w="9525" cap="flat" cmpd="sng">
                      <a:solidFill>
                        <a:srgbClr val="FF0000">
                          <a:alpha val="0"/>
                        </a:srgbClr>
                      </a:solidFill>
                      <a:prstDash val="solid"/>
                      <a:round/>
                      <a:headEnd type="none" w="sm" len="sm"/>
                      <a:tailEnd type="none" w="sm" len="sm"/>
                    </a:lnL>
                    <a:lnR w="9525" cap="flat" cmpd="sng">
                      <a:solidFill>
                        <a:srgbClr val="FF0000">
                          <a:alpha val="0"/>
                        </a:srgbClr>
                      </a:solidFill>
                      <a:prstDash val="solid"/>
                      <a:round/>
                      <a:headEnd type="none" w="sm" len="sm"/>
                      <a:tailEnd type="none" w="sm" len="sm"/>
                    </a:lnR>
                    <a:lnT w="9525" cap="flat" cmpd="sng">
                      <a:solidFill>
                        <a:srgbClr val="FF0000">
                          <a:alpha val="0"/>
                        </a:srgbClr>
                      </a:solidFill>
                      <a:prstDash val="solid"/>
                      <a:round/>
                      <a:headEnd type="none" w="sm" len="sm"/>
                      <a:tailEnd type="none" w="sm" len="sm"/>
                    </a:lnT>
                    <a:lnB w="9525" cap="flat" cmpd="sng">
                      <a:solidFill>
                        <a:srgbClr val="FF0000">
                          <a:alpha val="0"/>
                        </a:srgbClr>
                      </a:solidFill>
                      <a:prstDash val="solid"/>
                      <a:round/>
                      <a:headEnd type="none" w="sm" len="sm"/>
                      <a:tailEnd type="none" w="sm" len="sm"/>
                    </a:lnB>
                    <a:solidFill>
                      <a:srgbClr val="D3B03A"/>
                    </a:solidFill>
                  </a:tcPr>
                </a:tc>
                <a:tc>
                  <a:txBody>
                    <a:bodyPr/>
                    <a:lstStyle/>
                    <a:p>
                      <a:pPr marL="0" lvl="0" indent="0" algn="l" rtl="0">
                        <a:lnSpc>
                          <a:spcPct val="115000"/>
                        </a:lnSpc>
                        <a:spcBef>
                          <a:spcPts val="0"/>
                        </a:spcBef>
                        <a:spcAft>
                          <a:spcPts val="0"/>
                        </a:spcAft>
                        <a:buNone/>
                      </a:pPr>
                      <a:r>
                        <a:rPr lang="ja-JP" sz="1000">
                          <a:solidFill>
                            <a:srgbClr val="434343"/>
                          </a:solidFill>
                          <a:latin typeface="Sawarabi Gothic"/>
                          <a:ea typeface="Sawarabi Gothic"/>
                          <a:cs typeface="Sawarabi Gothic"/>
                          <a:sym typeface="Sawarabi Gothic"/>
                        </a:rPr>
                        <a:t>サービス運営における管理工数の増加</a:t>
                      </a:r>
                      <a:endParaRPr sz="1000">
                        <a:solidFill>
                          <a:srgbClr val="434343"/>
                        </a:solidFill>
                        <a:latin typeface="Sawarabi Gothic"/>
                        <a:ea typeface="Sawarabi Gothic"/>
                        <a:cs typeface="Sawarabi Gothic"/>
                        <a:sym typeface="Sawarabi Gothic"/>
                      </a:endParaRPr>
                    </a:p>
                  </a:txBody>
                  <a:tcPr marL="94500" marR="68575" marT="94500" marB="94500" anchor="ctr">
                    <a:lnL w="9525" cap="flat" cmpd="sng">
                      <a:solidFill>
                        <a:srgbClr val="FF0000">
                          <a:alpha val="0"/>
                        </a:srgbClr>
                      </a:solidFill>
                      <a:prstDash val="solid"/>
                      <a:round/>
                      <a:headEnd type="none" w="sm" len="sm"/>
                      <a:tailEnd type="none" w="sm" len="sm"/>
                    </a:lnL>
                    <a:lnR w="9525" cap="flat" cmpd="sng">
                      <a:solidFill>
                        <a:srgbClr val="FF0000">
                          <a:alpha val="0"/>
                        </a:srgbClr>
                      </a:solidFill>
                      <a:prstDash val="solid"/>
                      <a:round/>
                      <a:headEnd type="none" w="sm" len="sm"/>
                      <a:tailEnd type="none" w="sm" len="sm"/>
                    </a:lnR>
                    <a:lnT w="9525" cap="flat" cmpd="sng">
                      <a:solidFill>
                        <a:srgbClr val="FF0000">
                          <a:alpha val="0"/>
                        </a:srgbClr>
                      </a:solidFill>
                      <a:prstDash val="solid"/>
                      <a:round/>
                      <a:headEnd type="none" w="sm" len="sm"/>
                      <a:tailEnd type="none" w="sm" len="sm"/>
                    </a:lnT>
                    <a:lnB w="9525" cap="flat" cmpd="sng">
                      <a:solidFill>
                        <a:srgbClr val="FF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
        <p:nvSpPr>
          <p:cNvPr id="518" name="Google Shape;518;p108"/>
          <p:cNvSpPr txBox="1"/>
          <p:nvPr/>
        </p:nvSpPr>
        <p:spPr>
          <a:xfrm>
            <a:off x="5660725" y="1734873"/>
            <a:ext cx="3277800" cy="2317500"/>
          </a:xfrm>
          <a:prstGeom prst="rect">
            <a:avLst/>
          </a:prstGeom>
          <a:noFill/>
          <a:ln w="9525" cap="flat" cmpd="sng">
            <a:solidFill>
              <a:srgbClr val="FF2200"/>
            </a:solidFill>
            <a:prstDash val="solid"/>
            <a:round/>
            <a:headEnd type="none" w="sm" len="sm"/>
            <a:tailEnd type="none" w="sm" len="sm"/>
          </a:ln>
        </p:spPr>
        <p:txBody>
          <a:bodyPr spcFirstLastPara="1" wrap="square" lIns="91425" tIns="118800" rIns="91425" bIns="118800" anchor="ctr" anchorCtr="0">
            <a:noAutofit/>
          </a:bodyPr>
          <a:lstStyle/>
          <a:p>
            <a:pPr marL="0" lvl="0" indent="0" algn="l" rtl="0">
              <a:lnSpc>
                <a:spcPct val="115000"/>
              </a:lnSpc>
              <a:spcBef>
                <a:spcPts val="0"/>
              </a:spcBef>
              <a:spcAft>
                <a:spcPts val="0"/>
              </a:spcAft>
              <a:buClr>
                <a:schemeClr val="dk1"/>
              </a:buClr>
              <a:buSzPts val="1100"/>
              <a:buFont typeface="Arial"/>
              <a:buNone/>
            </a:pPr>
            <a:r>
              <a:rPr lang="ja-JP" sz="1300">
                <a:solidFill>
                  <a:srgbClr val="434343"/>
                </a:solidFill>
                <a:latin typeface="Sawarabi Gothic"/>
                <a:ea typeface="Sawarabi Gothic"/>
                <a:cs typeface="Sawarabi Gothic"/>
                <a:sym typeface="Sawarabi Gothic"/>
              </a:rPr>
              <a:t>塾講師ステーションの全面リニューアル</a:t>
            </a:r>
            <a:endParaRPr sz="1300">
              <a:solidFill>
                <a:srgbClr val="434343"/>
              </a:solidFill>
              <a:latin typeface="Sawarabi Gothic"/>
              <a:ea typeface="Sawarabi Gothic"/>
              <a:cs typeface="Sawarabi Gothic"/>
              <a:sym typeface="Sawarabi Gothic"/>
            </a:endParaRPr>
          </a:p>
        </p:txBody>
      </p:sp>
      <p:sp>
        <p:nvSpPr>
          <p:cNvPr id="519" name="Google Shape;519;p108"/>
          <p:cNvSpPr txBox="1"/>
          <p:nvPr/>
        </p:nvSpPr>
        <p:spPr>
          <a:xfrm>
            <a:off x="1023850" y="1448379"/>
            <a:ext cx="3012300" cy="248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ja-JP" sz="1000" b="1">
                <a:solidFill>
                  <a:srgbClr val="434343"/>
                </a:solidFill>
                <a:latin typeface="Sawarabi Gothic"/>
                <a:ea typeface="Sawarabi Gothic"/>
                <a:cs typeface="Sawarabi Gothic"/>
                <a:sym typeface="Sawarabi Gothic"/>
              </a:rPr>
              <a:t>課題整理</a:t>
            </a:r>
            <a:endParaRPr sz="1000" b="1">
              <a:solidFill>
                <a:srgbClr val="434343"/>
              </a:solidFill>
              <a:latin typeface="Sawarabi Gothic"/>
              <a:ea typeface="Sawarabi Gothic"/>
              <a:cs typeface="Sawarabi Gothic"/>
              <a:sym typeface="Sawarabi Gothic"/>
            </a:endParaRPr>
          </a:p>
        </p:txBody>
      </p:sp>
      <p:sp>
        <p:nvSpPr>
          <p:cNvPr id="520" name="Google Shape;520;p108"/>
          <p:cNvSpPr txBox="1"/>
          <p:nvPr/>
        </p:nvSpPr>
        <p:spPr>
          <a:xfrm>
            <a:off x="6337450" y="1448379"/>
            <a:ext cx="1923900" cy="248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ja-JP" sz="1000" b="1">
                <a:solidFill>
                  <a:srgbClr val="434343"/>
                </a:solidFill>
                <a:latin typeface="Sawarabi Gothic"/>
                <a:ea typeface="Sawarabi Gothic"/>
                <a:cs typeface="Sawarabi Gothic"/>
                <a:sym typeface="Sawarabi Gothic"/>
              </a:rPr>
              <a:t>提案方針</a:t>
            </a:r>
            <a:endParaRPr sz="1000" b="1">
              <a:solidFill>
                <a:srgbClr val="434343"/>
              </a:solidFill>
              <a:latin typeface="Sawarabi Gothic"/>
              <a:ea typeface="Sawarabi Gothic"/>
              <a:cs typeface="Sawarabi Gothic"/>
              <a:sym typeface="Sawarabi Gothic"/>
            </a:endParaRPr>
          </a:p>
        </p:txBody>
      </p:sp>
      <p:sp>
        <p:nvSpPr>
          <p:cNvPr id="521" name="Google Shape;521;p108"/>
          <p:cNvSpPr/>
          <p:nvPr/>
        </p:nvSpPr>
        <p:spPr>
          <a:xfrm rot="-5400000">
            <a:off x="4084713" y="2769425"/>
            <a:ext cx="2352000" cy="2484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109"/>
          <p:cNvSpPr/>
          <p:nvPr/>
        </p:nvSpPr>
        <p:spPr>
          <a:xfrm>
            <a:off x="166675" y="1048480"/>
            <a:ext cx="8887200" cy="3130500"/>
          </a:xfrm>
          <a:prstGeom prst="roundRect">
            <a:avLst>
              <a:gd name="adj" fmla="val 5048"/>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09"/>
          <p:cNvSpPr/>
          <p:nvPr/>
        </p:nvSpPr>
        <p:spPr>
          <a:xfrm>
            <a:off x="2943900" y="1531000"/>
            <a:ext cx="6055500" cy="2495400"/>
          </a:xfrm>
          <a:prstGeom prst="roundRect">
            <a:avLst>
              <a:gd name="adj" fmla="val 5048"/>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09"/>
          <p:cNvSpPr/>
          <p:nvPr/>
        </p:nvSpPr>
        <p:spPr>
          <a:xfrm>
            <a:off x="244250" y="1531000"/>
            <a:ext cx="2519400" cy="2495400"/>
          </a:xfrm>
          <a:prstGeom prst="roundRect">
            <a:avLst>
              <a:gd name="adj" fmla="val 5048"/>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9" name="Google Shape;529;p109" descr="イメージ"/>
          <p:cNvPicPr preferRelativeResize="0"/>
          <p:nvPr/>
        </p:nvPicPr>
        <p:blipFill rotWithShape="1">
          <a:blip r:embed="rId3">
            <a:alphaModFix/>
          </a:blip>
          <a:srcRect/>
          <a:stretch/>
        </p:blipFill>
        <p:spPr>
          <a:xfrm>
            <a:off x="244247" y="4788747"/>
            <a:ext cx="559256" cy="184144"/>
          </a:xfrm>
          <a:prstGeom prst="rect">
            <a:avLst/>
          </a:prstGeom>
          <a:noFill/>
          <a:ln>
            <a:noFill/>
          </a:ln>
        </p:spPr>
      </p:pic>
      <p:sp>
        <p:nvSpPr>
          <p:cNvPr id="530" name="Google Shape;530;p109"/>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rgbClr val="434343"/>
                </a:solidFill>
                <a:latin typeface="Sawarabi Gothic"/>
                <a:ea typeface="Sawarabi Gothic"/>
                <a:cs typeface="Sawarabi Gothic"/>
                <a:sym typeface="Sawarabi Gothic"/>
              </a:rPr>
              <a:t>体制図</a:t>
            </a:r>
            <a:endParaRPr sz="1600" b="1">
              <a:solidFill>
                <a:srgbClr val="434343"/>
              </a:solidFill>
              <a:latin typeface="Sawarabi Gothic"/>
              <a:ea typeface="Sawarabi Gothic"/>
              <a:cs typeface="Sawarabi Gothic"/>
              <a:sym typeface="Sawarabi Gothic"/>
            </a:endParaRPr>
          </a:p>
        </p:txBody>
      </p:sp>
      <p:sp>
        <p:nvSpPr>
          <p:cNvPr id="531" name="Google Shape;531;p109"/>
          <p:cNvSpPr txBox="1"/>
          <p:nvPr/>
        </p:nvSpPr>
        <p:spPr>
          <a:xfrm>
            <a:off x="990775" y="4375540"/>
            <a:ext cx="6357000" cy="184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ja-JP" sz="800" i="0" u="none" strike="noStrike" cap="none">
                <a:solidFill>
                  <a:srgbClr val="B7B7B7"/>
                </a:solidFill>
                <a:latin typeface="Sawarabi Gothic"/>
                <a:ea typeface="Sawarabi Gothic"/>
                <a:cs typeface="Sawarabi Gothic"/>
                <a:sym typeface="Sawarabi Gothic"/>
              </a:rPr>
              <a:t>※</a:t>
            </a:r>
            <a:r>
              <a:rPr lang="ja-JP" sz="800">
                <a:solidFill>
                  <a:srgbClr val="B7B7B7"/>
                </a:solidFill>
                <a:latin typeface="Sawarabi Gothic"/>
                <a:ea typeface="Sawarabi Gothic"/>
                <a:cs typeface="Sawarabi Gothic"/>
                <a:sym typeface="Sawarabi Gothic"/>
              </a:rPr>
              <a:t>この体制図は役割を示しており、人数を示してはいません。</a:t>
            </a:r>
            <a:endParaRPr sz="800" i="0" u="none" strike="noStrike" cap="none">
              <a:solidFill>
                <a:srgbClr val="B7B7B7"/>
              </a:solidFill>
              <a:latin typeface="Sawarabi Gothic"/>
              <a:ea typeface="Sawarabi Gothic"/>
              <a:cs typeface="Sawarabi Gothic"/>
              <a:sym typeface="Sawarabi Gothic"/>
            </a:endParaRPr>
          </a:p>
        </p:txBody>
      </p:sp>
      <p:sp>
        <p:nvSpPr>
          <p:cNvPr id="532" name="Google Shape;532;p109"/>
          <p:cNvSpPr txBox="1"/>
          <p:nvPr/>
        </p:nvSpPr>
        <p:spPr>
          <a:xfrm>
            <a:off x="220775" y="606725"/>
            <a:ext cx="7830900" cy="387600"/>
          </a:xfrm>
          <a:prstGeom prst="rect">
            <a:avLst/>
          </a:prstGeom>
          <a:noFill/>
          <a:ln>
            <a:noFill/>
          </a:ln>
        </p:spPr>
        <p:txBody>
          <a:bodyPr spcFirstLastPara="1" wrap="square" lIns="68575" tIns="34275" rIns="68575" bIns="34275" anchor="t" anchorCtr="0">
            <a:noAutofit/>
          </a:bodyPr>
          <a:lstStyle/>
          <a:p>
            <a:pPr marL="0" marR="0" lvl="0" indent="0" algn="l" rtl="0">
              <a:lnSpc>
                <a:spcPct val="115000"/>
              </a:lnSpc>
              <a:spcBef>
                <a:spcPts val="0"/>
              </a:spcBef>
              <a:spcAft>
                <a:spcPts val="0"/>
              </a:spcAft>
              <a:buClr>
                <a:srgbClr val="000000"/>
              </a:buClr>
              <a:buSzPts val="1295"/>
              <a:buFont typeface="Arial"/>
              <a:buNone/>
            </a:pPr>
            <a:endParaRPr sz="1002">
              <a:solidFill>
                <a:srgbClr val="434343"/>
              </a:solidFill>
              <a:latin typeface="Sawarabi Gothic"/>
              <a:ea typeface="Sawarabi Gothic"/>
              <a:cs typeface="Sawarabi Gothic"/>
              <a:sym typeface="Sawarabi Gothic"/>
            </a:endParaRPr>
          </a:p>
        </p:txBody>
      </p:sp>
      <p:sp>
        <p:nvSpPr>
          <p:cNvPr id="533" name="Google Shape;533;p109"/>
          <p:cNvSpPr/>
          <p:nvPr/>
        </p:nvSpPr>
        <p:spPr>
          <a:xfrm>
            <a:off x="3170700" y="2004738"/>
            <a:ext cx="1686000" cy="312300"/>
          </a:xfrm>
          <a:prstGeom prst="rect">
            <a:avLst/>
          </a:prstGeom>
          <a:solidFill>
            <a:srgbClr val="D3B03A"/>
          </a:solid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ja-JP" sz="800" i="0" u="none" strike="noStrike" cap="none">
                <a:solidFill>
                  <a:schemeClr val="lt1"/>
                </a:solidFill>
                <a:latin typeface="Sawarabi Gothic"/>
                <a:ea typeface="Sawarabi Gothic"/>
                <a:cs typeface="Sawarabi Gothic"/>
                <a:sym typeface="Sawarabi Gothic"/>
              </a:rPr>
              <a:t>全体PM（TBD）</a:t>
            </a:r>
            <a:endParaRPr sz="800" i="0" u="none" strike="noStrike" cap="none">
              <a:solidFill>
                <a:schemeClr val="lt1"/>
              </a:solidFill>
              <a:latin typeface="Sawarabi Gothic"/>
              <a:ea typeface="Sawarabi Gothic"/>
              <a:cs typeface="Sawarabi Gothic"/>
              <a:sym typeface="Sawarabi Gothic"/>
            </a:endParaRPr>
          </a:p>
        </p:txBody>
      </p:sp>
      <p:sp>
        <p:nvSpPr>
          <p:cNvPr id="534" name="Google Shape;534;p109"/>
          <p:cNvSpPr/>
          <p:nvPr/>
        </p:nvSpPr>
        <p:spPr>
          <a:xfrm>
            <a:off x="409988" y="2010889"/>
            <a:ext cx="2083500" cy="300600"/>
          </a:xfrm>
          <a:prstGeom prst="rect">
            <a:avLst/>
          </a:prstGeom>
          <a:solidFill>
            <a:srgbClr val="F3F3F3"/>
          </a:solid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ja-JP" sz="800" i="0" u="none" strike="noStrike" cap="none">
                <a:solidFill>
                  <a:srgbClr val="000000"/>
                </a:solidFill>
                <a:latin typeface="Sawarabi Gothic"/>
                <a:ea typeface="Sawarabi Gothic"/>
                <a:cs typeface="Sawarabi Gothic"/>
                <a:sym typeface="Sawarabi Gothic"/>
              </a:rPr>
              <a:t>貴社プロジェクトオーナー</a:t>
            </a:r>
            <a:r>
              <a:rPr lang="ja-JP" sz="800" i="0" u="none" strike="noStrike" cap="none">
                <a:solidFill>
                  <a:schemeClr val="dk1"/>
                </a:solidFill>
                <a:latin typeface="Sawarabi Gothic"/>
                <a:ea typeface="Sawarabi Gothic"/>
                <a:cs typeface="Sawarabi Gothic"/>
                <a:sym typeface="Sawarabi Gothic"/>
              </a:rPr>
              <a:t>（TBD）</a:t>
            </a:r>
            <a:endParaRPr sz="800" i="0" u="none" strike="noStrike" cap="none">
              <a:solidFill>
                <a:srgbClr val="000000"/>
              </a:solidFill>
              <a:latin typeface="Sawarabi Gothic"/>
              <a:ea typeface="Sawarabi Gothic"/>
              <a:cs typeface="Sawarabi Gothic"/>
              <a:sym typeface="Sawarabi Gothic"/>
            </a:endParaRPr>
          </a:p>
        </p:txBody>
      </p:sp>
      <p:sp>
        <p:nvSpPr>
          <p:cNvPr id="535" name="Google Shape;535;p109"/>
          <p:cNvSpPr/>
          <p:nvPr/>
        </p:nvSpPr>
        <p:spPr>
          <a:xfrm>
            <a:off x="3170697" y="2408819"/>
            <a:ext cx="1686000" cy="312300"/>
          </a:xfrm>
          <a:prstGeom prst="rect">
            <a:avLst/>
          </a:prstGeom>
          <a:solidFill>
            <a:srgbClr val="D3B03A"/>
          </a:solid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000000"/>
              </a:buClr>
              <a:buSzPts val="700"/>
              <a:buFont typeface="Arial"/>
              <a:buNone/>
            </a:pPr>
            <a:r>
              <a:rPr lang="ja-JP" sz="800">
                <a:solidFill>
                  <a:schemeClr val="lt1"/>
                </a:solidFill>
                <a:latin typeface="Sawarabi Gothic"/>
                <a:ea typeface="Sawarabi Gothic"/>
                <a:cs typeface="Sawarabi Gothic"/>
                <a:sym typeface="Sawarabi Gothic"/>
              </a:rPr>
              <a:t>ディレクター(TBD)</a:t>
            </a:r>
            <a:endParaRPr sz="800" i="0" u="none" strike="noStrike" cap="none">
              <a:solidFill>
                <a:schemeClr val="lt1"/>
              </a:solidFill>
              <a:latin typeface="Sawarabi Gothic"/>
              <a:ea typeface="Sawarabi Gothic"/>
              <a:cs typeface="Sawarabi Gothic"/>
              <a:sym typeface="Sawarabi Gothic"/>
            </a:endParaRPr>
          </a:p>
        </p:txBody>
      </p:sp>
      <p:sp>
        <p:nvSpPr>
          <p:cNvPr id="536" name="Google Shape;536;p109"/>
          <p:cNvSpPr/>
          <p:nvPr/>
        </p:nvSpPr>
        <p:spPr>
          <a:xfrm>
            <a:off x="3170697" y="2812900"/>
            <a:ext cx="1686000" cy="312300"/>
          </a:xfrm>
          <a:prstGeom prst="rect">
            <a:avLst/>
          </a:prstGeom>
          <a:solidFill>
            <a:srgbClr val="D3B03A"/>
          </a:solid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000000"/>
              </a:buClr>
              <a:buSzPts val="700"/>
              <a:buFont typeface="Arial"/>
              <a:buNone/>
            </a:pPr>
            <a:r>
              <a:rPr lang="ja-JP" sz="800">
                <a:solidFill>
                  <a:schemeClr val="lt1"/>
                </a:solidFill>
                <a:latin typeface="Sawarabi Gothic"/>
                <a:ea typeface="Sawarabi Gothic"/>
                <a:cs typeface="Sawarabi Gothic"/>
                <a:sym typeface="Sawarabi Gothic"/>
              </a:rPr>
              <a:t>デザインディレクター(TBD)</a:t>
            </a:r>
            <a:endParaRPr sz="800" i="0" u="none" strike="noStrike" cap="none">
              <a:solidFill>
                <a:schemeClr val="lt1"/>
              </a:solidFill>
              <a:latin typeface="Sawarabi Gothic"/>
              <a:ea typeface="Sawarabi Gothic"/>
              <a:cs typeface="Sawarabi Gothic"/>
              <a:sym typeface="Sawarabi Gothic"/>
            </a:endParaRPr>
          </a:p>
        </p:txBody>
      </p:sp>
      <p:sp>
        <p:nvSpPr>
          <p:cNvPr id="537" name="Google Shape;537;p109"/>
          <p:cNvSpPr/>
          <p:nvPr/>
        </p:nvSpPr>
        <p:spPr>
          <a:xfrm>
            <a:off x="5071287" y="2004738"/>
            <a:ext cx="1686000" cy="312300"/>
          </a:xfrm>
          <a:prstGeom prst="rect">
            <a:avLst/>
          </a:prstGeom>
          <a:solidFill>
            <a:srgbClr val="D3B03A"/>
          </a:solid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ja-JP" sz="800">
                <a:solidFill>
                  <a:schemeClr val="lt1"/>
                </a:solidFill>
                <a:latin typeface="Sawarabi Gothic"/>
                <a:ea typeface="Sawarabi Gothic"/>
                <a:cs typeface="Sawarabi Gothic"/>
                <a:sym typeface="Sawarabi Gothic"/>
              </a:rPr>
              <a:t>ブリッジSE</a:t>
            </a:r>
            <a:r>
              <a:rPr lang="ja-JP" sz="800" i="0" u="none" strike="noStrike" cap="none">
                <a:solidFill>
                  <a:schemeClr val="lt1"/>
                </a:solidFill>
                <a:latin typeface="Sawarabi Gothic"/>
                <a:ea typeface="Sawarabi Gothic"/>
                <a:cs typeface="Sawarabi Gothic"/>
                <a:sym typeface="Sawarabi Gothic"/>
              </a:rPr>
              <a:t>（TBD）</a:t>
            </a:r>
            <a:endParaRPr sz="800" i="0" u="none" strike="noStrike" cap="none">
              <a:solidFill>
                <a:schemeClr val="lt1"/>
              </a:solidFill>
              <a:latin typeface="Sawarabi Gothic"/>
              <a:ea typeface="Sawarabi Gothic"/>
              <a:cs typeface="Sawarabi Gothic"/>
              <a:sym typeface="Sawarabi Gothic"/>
            </a:endParaRPr>
          </a:p>
        </p:txBody>
      </p:sp>
      <p:sp>
        <p:nvSpPr>
          <p:cNvPr id="538" name="Google Shape;538;p109"/>
          <p:cNvSpPr/>
          <p:nvPr/>
        </p:nvSpPr>
        <p:spPr>
          <a:xfrm>
            <a:off x="5071285" y="2408819"/>
            <a:ext cx="1686000" cy="312300"/>
          </a:xfrm>
          <a:prstGeom prst="rect">
            <a:avLst/>
          </a:prstGeom>
          <a:solidFill>
            <a:srgbClr val="D3B03A"/>
          </a:solid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000000"/>
              </a:buClr>
              <a:buSzPts val="700"/>
              <a:buFont typeface="Arial"/>
              <a:buNone/>
            </a:pPr>
            <a:r>
              <a:rPr lang="ja-JP" sz="800">
                <a:solidFill>
                  <a:schemeClr val="lt1"/>
                </a:solidFill>
                <a:latin typeface="Sawarabi Gothic"/>
                <a:ea typeface="Sawarabi Gothic"/>
                <a:cs typeface="Sawarabi Gothic"/>
                <a:sym typeface="Sawarabi Gothic"/>
              </a:rPr>
              <a:t>コミュニケーター(TBD)</a:t>
            </a:r>
            <a:endParaRPr sz="800" i="0" u="none" strike="noStrike" cap="none">
              <a:solidFill>
                <a:schemeClr val="lt1"/>
              </a:solidFill>
              <a:latin typeface="Sawarabi Gothic"/>
              <a:ea typeface="Sawarabi Gothic"/>
              <a:cs typeface="Sawarabi Gothic"/>
              <a:sym typeface="Sawarabi Gothic"/>
            </a:endParaRPr>
          </a:p>
        </p:txBody>
      </p:sp>
      <p:sp>
        <p:nvSpPr>
          <p:cNvPr id="539" name="Google Shape;539;p109"/>
          <p:cNvSpPr/>
          <p:nvPr/>
        </p:nvSpPr>
        <p:spPr>
          <a:xfrm>
            <a:off x="6971850" y="2004738"/>
            <a:ext cx="1775700" cy="312300"/>
          </a:xfrm>
          <a:prstGeom prst="rect">
            <a:avLst/>
          </a:prstGeom>
          <a:solidFill>
            <a:srgbClr val="D3B03A"/>
          </a:solid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ja-JP" sz="800">
                <a:solidFill>
                  <a:schemeClr val="lt1"/>
                </a:solidFill>
                <a:latin typeface="Sawarabi Gothic"/>
                <a:ea typeface="Sawarabi Gothic"/>
                <a:cs typeface="Sawarabi Gothic"/>
                <a:sym typeface="Sawarabi Gothic"/>
              </a:rPr>
              <a:t>サーバーサイドエンジニア</a:t>
            </a:r>
            <a:r>
              <a:rPr lang="ja-JP" sz="800" i="0" u="none" strike="noStrike" cap="none">
                <a:solidFill>
                  <a:schemeClr val="lt1"/>
                </a:solidFill>
                <a:latin typeface="Sawarabi Gothic"/>
                <a:ea typeface="Sawarabi Gothic"/>
                <a:cs typeface="Sawarabi Gothic"/>
                <a:sym typeface="Sawarabi Gothic"/>
              </a:rPr>
              <a:t>（TBD）</a:t>
            </a:r>
            <a:endParaRPr sz="800" i="0" u="none" strike="noStrike" cap="none">
              <a:solidFill>
                <a:schemeClr val="lt1"/>
              </a:solidFill>
              <a:latin typeface="Sawarabi Gothic"/>
              <a:ea typeface="Sawarabi Gothic"/>
              <a:cs typeface="Sawarabi Gothic"/>
              <a:sym typeface="Sawarabi Gothic"/>
            </a:endParaRPr>
          </a:p>
        </p:txBody>
      </p:sp>
      <p:sp>
        <p:nvSpPr>
          <p:cNvPr id="540" name="Google Shape;540;p109"/>
          <p:cNvSpPr/>
          <p:nvPr/>
        </p:nvSpPr>
        <p:spPr>
          <a:xfrm>
            <a:off x="6971850" y="2408819"/>
            <a:ext cx="1775700" cy="312300"/>
          </a:xfrm>
          <a:prstGeom prst="rect">
            <a:avLst/>
          </a:prstGeom>
          <a:solidFill>
            <a:srgbClr val="D3B03A"/>
          </a:solid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000000"/>
              </a:buClr>
              <a:buSzPts val="700"/>
              <a:buFont typeface="Arial"/>
              <a:buNone/>
            </a:pPr>
            <a:r>
              <a:rPr lang="ja-JP" sz="800">
                <a:solidFill>
                  <a:schemeClr val="lt1"/>
                </a:solidFill>
                <a:latin typeface="Sawarabi Gothic"/>
                <a:ea typeface="Sawarabi Gothic"/>
                <a:cs typeface="Sawarabi Gothic"/>
                <a:sym typeface="Sawarabi Gothic"/>
              </a:rPr>
              <a:t>フロントエンドエンジニア(TBD)</a:t>
            </a:r>
            <a:endParaRPr sz="800" i="0" u="none" strike="noStrike" cap="none">
              <a:solidFill>
                <a:schemeClr val="lt1"/>
              </a:solidFill>
              <a:latin typeface="Sawarabi Gothic"/>
              <a:ea typeface="Sawarabi Gothic"/>
              <a:cs typeface="Sawarabi Gothic"/>
              <a:sym typeface="Sawarabi Gothic"/>
            </a:endParaRPr>
          </a:p>
        </p:txBody>
      </p:sp>
      <p:sp>
        <p:nvSpPr>
          <p:cNvPr id="541" name="Google Shape;541;p109"/>
          <p:cNvSpPr/>
          <p:nvPr/>
        </p:nvSpPr>
        <p:spPr>
          <a:xfrm>
            <a:off x="6971850" y="2809138"/>
            <a:ext cx="1775700" cy="312300"/>
          </a:xfrm>
          <a:prstGeom prst="rect">
            <a:avLst/>
          </a:prstGeom>
          <a:solidFill>
            <a:srgbClr val="D3B03A"/>
          </a:solid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000000"/>
              </a:buClr>
              <a:buSzPts val="700"/>
              <a:buFont typeface="Arial"/>
              <a:buNone/>
            </a:pPr>
            <a:r>
              <a:rPr lang="ja-JP" sz="800">
                <a:solidFill>
                  <a:schemeClr val="lt1"/>
                </a:solidFill>
                <a:latin typeface="Sawarabi Gothic"/>
                <a:ea typeface="Sawarabi Gothic"/>
                <a:cs typeface="Sawarabi Gothic"/>
                <a:sym typeface="Sawarabi Gothic"/>
              </a:rPr>
              <a:t>デザイナー(TBD)</a:t>
            </a:r>
            <a:endParaRPr sz="800" i="0" u="none" strike="noStrike" cap="none">
              <a:solidFill>
                <a:schemeClr val="lt1"/>
              </a:solidFill>
              <a:latin typeface="Sawarabi Gothic"/>
              <a:ea typeface="Sawarabi Gothic"/>
              <a:cs typeface="Sawarabi Gothic"/>
              <a:sym typeface="Sawarabi Gothic"/>
            </a:endParaRPr>
          </a:p>
        </p:txBody>
      </p:sp>
      <p:sp>
        <p:nvSpPr>
          <p:cNvPr id="542" name="Google Shape;542;p109"/>
          <p:cNvSpPr/>
          <p:nvPr/>
        </p:nvSpPr>
        <p:spPr>
          <a:xfrm>
            <a:off x="6971850" y="3220738"/>
            <a:ext cx="1775700" cy="312300"/>
          </a:xfrm>
          <a:prstGeom prst="rect">
            <a:avLst/>
          </a:prstGeom>
          <a:solidFill>
            <a:srgbClr val="D3B03A"/>
          </a:solid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000000"/>
              </a:buClr>
              <a:buSzPts val="700"/>
              <a:buFont typeface="Arial"/>
              <a:buNone/>
            </a:pPr>
            <a:r>
              <a:rPr lang="ja-JP" sz="800">
                <a:solidFill>
                  <a:schemeClr val="lt1"/>
                </a:solidFill>
                <a:latin typeface="Sawarabi Gothic"/>
                <a:ea typeface="Sawarabi Gothic"/>
                <a:cs typeface="Sawarabi Gothic"/>
                <a:sym typeface="Sawarabi Gothic"/>
              </a:rPr>
              <a:t>インフラエンジニア(TBD)</a:t>
            </a:r>
            <a:endParaRPr sz="800" i="0" u="none" strike="noStrike" cap="none">
              <a:solidFill>
                <a:schemeClr val="lt1"/>
              </a:solidFill>
              <a:latin typeface="Sawarabi Gothic"/>
              <a:ea typeface="Sawarabi Gothic"/>
              <a:cs typeface="Sawarabi Gothic"/>
              <a:sym typeface="Sawarabi Gothic"/>
            </a:endParaRPr>
          </a:p>
        </p:txBody>
      </p:sp>
      <p:sp>
        <p:nvSpPr>
          <p:cNvPr id="543" name="Google Shape;543;p109"/>
          <p:cNvSpPr/>
          <p:nvPr/>
        </p:nvSpPr>
        <p:spPr>
          <a:xfrm>
            <a:off x="6971850" y="3632338"/>
            <a:ext cx="1775700" cy="312300"/>
          </a:xfrm>
          <a:prstGeom prst="rect">
            <a:avLst/>
          </a:prstGeom>
          <a:solidFill>
            <a:srgbClr val="D3B03A"/>
          </a:solid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000000"/>
              </a:buClr>
              <a:buSzPts val="700"/>
              <a:buFont typeface="Arial"/>
              <a:buNone/>
            </a:pPr>
            <a:r>
              <a:rPr lang="ja-JP" sz="800">
                <a:solidFill>
                  <a:schemeClr val="lt1"/>
                </a:solidFill>
                <a:latin typeface="Sawarabi Gothic"/>
                <a:ea typeface="Sawarabi Gothic"/>
                <a:cs typeface="Sawarabi Gothic"/>
                <a:sym typeface="Sawarabi Gothic"/>
              </a:rPr>
              <a:t>QA(TBD)</a:t>
            </a:r>
            <a:endParaRPr sz="800" i="0" u="none" strike="noStrike" cap="none">
              <a:solidFill>
                <a:schemeClr val="lt1"/>
              </a:solidFill>
              <a:latin typeface="Sawarabi Gothic"/>
              <a:ea typeface="Sawarabi Gothic"/>
              <a:cs typeface="Sawarabi Gothic"/>
              <a:sym typeface="Sawarabi Gothic"/>
            </a:endParaRPr>
          </a:p>
        </p:txBody>
      </p:sp>
      <p:grpSp>
        <p:nvGrpSpPr>
          <p:cNvPr id="544" name="Google Shape;544;p109"/>
          <p:cNvGrpSpPr/>
          <p:nvPr/>
        </p:nvGrpSpPr>
        <p:grpSpPr>
          <a:xfrm>
            <a:off x="905113" y="1383775"/>
            <a:ext cx="1093225" cy="300600"/>
            <a:chOff x="683525" y="2217025"/>
            <a:chExt cx="1093225" cy="300600"/>
          </a:xfrm>
        </p:grpSpPr>
        <p:sp>
          <p:nvSpPr>
            <p:cNvPr id="545" name="Google Shape;545;p109"/>
            <p:cNvSpPr/>
            <p:nvPr/>
          </p:nvSpPr>
          <p:spPr>
            <a:xfrm>
              <a:off x="683550" y="2217025"/>
              <a:ext cx="1093200" cy="300600"/>
            </a:xfrm>
            <a:prstGeom prst="rect">
              <a:avLst/>
            </a:prstGeom>
            <a:solidFill>
              <a:schemeClr val="lt1"/>
            </a:solid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000000"/>
                </a:buClr>
                <a:buSzPts val="900"/>
                <a:buFont typeface="Arial"/>
                <a:buNone/>
              </a:pPr>
              <a:endParaRPr sz="800" i="0" u="none" strike="noStrike" cap="none">
                <a:solidFill>
                  <a:srgbClr val="000000"/>
                </a:solidFill>
                <a:latin typeface="Sawarabi Gothic"/>
                <a:ea typeface="Sawarabi Gothic"/>
                <a:cs typeface="Sawarabi Gothic"/>
                <a:sym typeface="Sawarabi Gothic"/>
              </a:endParaRPr>
            </a:p>
          </p:txBody>
        </p:sp>
        <p:pic>
          <p:nvPicPr>
            <p:cNvPr id="546" name="Google Shape;546;p109"/>
            <p:cNvPicPr preferRelativeResize="0"/>
            <p:nvPr/>
          </p:nvPicPr>
          <p:blipFill>
            <a:blip r:embed="rId4">
              <a:alphaModFix/>
            </a:blip>
            <a:stretch>
              <a:fillRect/>
            </a:stretch>
          </p:blipFill>
          <p:spPr>
            <a:xfrm>
              <a:off x="683525" y="2247263"/>
              <a:ext cx="1093225" cy="240125"/>
            </a:xfrm>
            <a:prstGeom prst="rect">
              <a:avLst/>
            </a:prstGeom>
            <a:noFill/>
            <a:ln>
              <a:noFill/>
            </a:ln>
          </p:spPr>
        </p:pic>
      </p:grpSp>
      <p:grpSp>
        <p:nvGrpSpPr>
          <p:cNvPr id="547" name="Google Shape;547;p109"/>
          <p:cNvGrpSpPr/>
          <p:nvPr/>
        </p:nvGrpSpPr>
        <p:grpSpPr>
          <a:xfrm>
            <a:off x="5593650" y="1383775"/>
            <a:ext cx="756000" cy="300600"/>
            <a:chOff x="4793600" y="1231375"/>
            <a:chExt cx="756000" cy="300600"/>
          </a:xfrm>
        </p:grpSpPr>
        <p:sp>
          <p:nvSpPr>
            <p:cNvPr id="548" name="Google Shape;548;p109"/>
            <p:cNvSpPr/>
            <p:nvPr/>
          </p:nvSpPr>
          <p:spPr>
            <a:xfrm>
              <a:off x="4793600" y="1231375"/>
              <a:ext cx="756000" cy="300600"/>
            </a:xfrm>
            <a:prstGeom prst="rect">
              <a:avLst/>
            </a:prstGeom>
            <a:solidFill>
              <a:schemeClr val="lt1"/>
            </a:solid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000000"/>
                </a:buClr>
                <a:buSzPts val="900"/>
                <a:buFont typeface="Arial"/>
                <a:buNone/>
              </a:pPr>
              <a:endParaRPr sz="800" i="0" u="none" strike="noStrike" cap="none">
                <a:solidFill>
                  <a:srgbClr val="000000"/>
                </a:solidFill>
                <a:latin typeface="Sawarabi Gothic"/>
                <a:ea typeface="Sawarabi Gothic"/>
                <a:cs typeface="Sawarabi Gothic"/>
                <a:sym typeface="Sawarabi Gothic"/>
              </a:endParaRPr>
            </a:p>
          </p:txBody>
        </p:sp>
        <p:pic>
          <p:nvPicPr>
            <p:cNvPr id="549" name="Google Shape;549;p109" descr="イメージ"/>
            <p:cNvPicPr preferRelativeResize="0"/>
            <p:nvPr/>
          </p:nvPicPr>
          <p:blipFill rotWithShape="1">
            <a:blip r:embed="rId3">
              <a:alphaModFix/>
            </a:blip>
            <a:srcRect/>
            <a:stretch/>
          </p:blipFill>
          <p:spPr>
            <a:xfrm>
              <a:off x="4910697" y="1288547"/>
              <a:ext cx="559256" cy="184144"/>
            </a:xfrm>
            <a:prstGeom prst="rect">
              <a:avLst/>
            </a:prstGeom>
            <a:noFill/>
            <a:ln>
              <a:noFill/>
            </a:ln>
          </p:spPr>
        </p:pic>
      </p:grpSp>
      <p:cxnSp>
        <p:nvCxnSpPr>
          <p:cNvPr id="550" name="Google Shape;550;p109"/>
          <p:cNvCxnSpPr>
            <a:stCxn id="533" idx="3"/>
            <a:endCxn id="537" idx="1"/>
          </p:cNvCxnSpPr>
          <p:nvPr/>
        </p:nvCxnSpPr>
        <p:spPr>
          <a:xfrm>
            <a:off x="4856700" y="2160888"/>
            <a:ext cx="214500" cy="600"/>
          </a:xfrm>
          <a:prstGeom prst="bentConnector3">
            <a:avLst>
              <a:gd name="adj1" fmla="val 50020"/>
            </a:avLst>
          </a:prstGeom>
          <a:noFill/>
          <a:ln w="9525" cap="flat" cmpd="sng">
            <a:solidFill>
              <a:schemeClr val="dk2"/>
            </a:solidFill>
            <a:prstDash val="solid"/>
            <a:round/>
            <a:headEnd type="none" w="med" len="med"/>
            <a:tailEnd type="none" w="med" len="med"/>
          </a:ln>
        </p:spPr>
      </p:cxnSp>
      <p:cxnSp>
        <p:nvCxnSpPr>
          <p:cNvPr id="551" name="Google Shape;551;p109"/>
          <p:cNvCxnSpPr>
            <a:stCxn id="535" idx="3"/>
            <a:endCxn id="537" idx="1"/>
          </p:cNvCxnSpPr>
          <p:nvPr/>
        </p:nvCxnSpPr>
        <p:spPr>
          <a:xfrm rot="10800000" flipH="1">
            <a:off x="4856697" y="2160869"/>
            <a:ext cx="214500" cy="404100"/>
          </a:xfrm>
          <a:prstGeom prst="bentConnector3">
            <a:avLst>
              <a:gd name="adj1" fmla="val 50021"/>
            </a:avLst>
          </a:prstGeom>
          <a:noFill/>
          <a:ln w="9525" cap="flat" cmpd="sng">
            <a:solidFill>
              <a:schemeClr val="dk2"/>
            </a:solidFill>
            <a:prstDash val="solid"/>
            <a:round/>
            <a:headEnd type="none" w="med" len="med"/>
            <a:tailEnd type="none" w="med" len="med"/>
          </a:ln>
        </p:spPr>
      </p:cxnSp>
      <p:cxnSp>
        <p:nvCxnSpPr>
          <p:cNvPr id="552" name="Google Shape;552;p109"/>
          <p:cNvCxnSpPr>
            <a:stCxn id="536" idx="3"/>
            <a:endCxn id="537" idx="1"/>
          </p:cNvCxnSpPr>
          <p:nvPr/>
        </p:nvCxnSpPr>
        <p:spPr>
          <a:xfrm rot="10800000" flipH="1">
            <a:off x="4856697" y="2160850"/>
            <a:ext cx="214500" cy="808200"/>
          </a:xfrm>
          <a:prstGeom prst="bentConnector3">
            <a:avLst>
              <a:gd name="adj1" fmla="val 50021"/>
            </a:avLst>
          </a:prstGeom>
          <a:noFill/>
          <a:ln w="9525" cap="flat" cmpd="sng">
            <a:solidFill>
              <a:schemeClr val="dk2"/>
            </a:solidFill>
            <a:prstDash val="solid"/>
            <a:round/>
            <a:headEnd type="none" w="med" len="med"/>
            <a:tailEnd type="none" w="med" len="med"/>
          </a:ln>
        </p:spPr>
      </p:cxnSp>
      <p:cxnSp>
        <p:nvCxnSpPr>
          <p:cNvPr id="553" name="Google Shape;553;p109"/>
          <p:cNvCxnSpPr>
            <a:stCxn id="536" idx="3"/>
            <a:endCxn id="538" idx="1"/>
          </p:cNvCxnSpPr>
          <p:nvPr/>
        </p:nvCxnSpPr>
        <p:spPr>
          <a:xfrm rot="10800000" flipH="1">
            <a:off x="4856697" y="2564950"/>
            <a:ext cx="214500" cy="404100"/>
          </a:xfrm>
          <a:prstGeom prst="bentConnector3">
            <a:avLst>
              <a:gd name="adj1" fmla="val 50020"/>
            </a:avLst>
          </a:prstGeom>
          <a:noFill/>
          <a:ln w="9525" cap="flat" cmpd="sng">
            <a:solidFill>
              <a:schemeClr val="dk2"/>
            </a:solidFill>
            <a:prstDash val="solid"/>
            <a:round/>
            <a:headEnd type="none" w="med" len="med"/>
            <a:tailEnd type="none" w="med" len="med"/>
          </a:ln>
        </p:spPr>
      </p:cxnSp>
      <p:cxnSp>
        <p:nvCxnSpPr>
          <p:cNvPr id="554" name="Google Shape;554;p109"/>
          <p:cNvCxnSpPr>
            <a:stCxn id="537" idx="2"/>
            <a:endCxn id="538" idx="0"/>
          </p:cNvCxnSpPr>
          <p:nvPr/>
        </p:nvCxnSpPr>
        <p:spPr>
          <a:xfrm rot="-5400000" flipH="1">
            <a:off x="5868687" y="2362638"/>
            <a:ext cx="91800" cy="600"/>
          </a:xfrm>
          <a:prstGeom prst="bentConnector3">
            <a:avLst>
              <a:gd name="adj1" fmla="val 49990"/>
            </a:avLst>
          </a:prstGeom>
          <a:noFill/>
          <a:ln w="9525" cap="flat" cmpd="sng">
            <a:solidFill>
              <a:schemeClr val="dk2"/>
            </a:solidFill>
            <a:prstDash val="solid"/>
            <a:round/>
            <a:headEnd type="none" w="med" len="med"/>
            <a:tailEnd type="none" w="med" len="med"/>
          </a:ln>
        </p:spPr>
      </p:cxnSp>
      <p:cxnSp>
        <p:nvCxnSpPr>
          <p:cNvPr id="555" name="Google Shape;555;p109"/>
          <p:cNvCxnSpPr>
            <a:stCxn id="537" idx="3"/>
            <a:endCxn id="539" idx="1"/>
          </p:cNvCxnSpPr>
          <p:nvPr/>
        </p:nvCxnSpPr>
        <p:spPr>
          <a:xfrm>
            <a:off x="6757287" y="2160888"/>
            <a:ext cx="214500" cy="600"/>
          </a:xfrm>
          <a:prstGeom prst="bentConnector3">
            <a:avLst>
              <a:gd name="adj1" fmla="val 50015"/>
            </a:avLst>
          </a:prstGeom>
          <a:noFill/>
          <a:ln w="9525" cap="flat" cmpd="sng">
            <a:solidFill>
              <a:schemeClr val="dk2"/>
            </a:solidFill>
            <a:prstDash val="solid"/>
            <a:round/>
            <a:headEnd type="none" w="med" len="med"/>
            <a:tailEnd type="none" w="med" len="med"/>
          </a:ln>
        </p:spPr>
      </p:cxnSp>
      <p:cxnSp>
        <p:nvCxnSpPr>
          <p:cNvPr id="556" name="Google Shape;556;p109"/>
          <p:cNvCxnSpPr>
            <a:stCxn id="538" idx="3"/>
            <a:endCxn id="540" idx="1"/>
          </p:cNvCxnSpPr>
          <p:nvPr/>
        </p:nvCxnSpPr>
        <p:spPr>
          <a:xfrm>
            <a:off x="6757285" y="2564969"/>
            <a:ext cx="214500" cy="600"/>
          </a:xfrm>
          <a:prstGeom prst="bentConnector3">
            <a:avLst>
              <a:gd name="adj1" fmla="val 50015"/>
            </a:avLst>
          </a:prstGeom>
          <a:noFill/>
          <a:ln w="9525" cap="flat" cmpd="sng">
            <a:solidFill>
              <a:schemeClr val="dk2"/>
            </a:solidFill>
            <a:prstDash val="solid"/>
            <a:round/>
            <a:headEnd type="none" w="med" len="med"/>
            <a:tailEnd type="none" w="med" len="med"/>
          </a:ln>
        </p:spPr>
      </p:cxnSp>
      <p:cxnSp>
        <p:nvCxnSpPr>
          <p:cNvPr id="557" name="Google Shape;557;p109"/>
          <p:cNvCxnSpPr>
            <a:stCxn id="537" idx="3"/>
            <a:endCxn id="541" idx="1"/>
          </p:cNvCxnSpPr>
          <p:nvPr/>
        </p:nvCxnSpPr>
        <p:spPr>
          <a:xfrm>
            <a:off x="6757287" y="2160888"/>
            <a:ext cx="214500" cy="804300"/>
          </a:xfrm>
          <a:prstGeom prst="bentConnector3">
            <a:avLst>
              <a:gd name="adj1" fmla="val 50015"/>
            </a:avLst>
          </a:prstGeom>
          <a:noFill/>
          <a:ln w="9525" cap="flat" cmpd="sng">
            <a:solidFill>
              <a:schemeClr val="dk2"/>
            </a:solidFill>
            <a:prstDash val="solid"/>
            <a:round/>
            <a:headEnd type="none" w="med" len="med"/>
            <a:tailEnd type="none" w="med" len="med"/>
          </a:ln>
        </p:spPr>
      </p:cxnSp>
      <p:cxnSp>
        <p:nvCxnSpPr>
          <p:cNvPr id="558" name="Google Shape;558;p109"/>
          <p:cNvCxnSpPr>
            <a:stCxn id="538" idx="3"/>
            <a:endCxn id="542" idx="1"/>
          </p:cNvCxnSpPr>
          <p:nvPr/>
        </p:nvCxnSpPr>
        <p:spPr>
          <a:xfrm>
            <a:off x="6757285" y="2564969"/>
            <a:ext cx="214500" cy="811800"/>
          </a:xfrm>
          <a:prstGeom prst="bentConnector3">
            <a:avLst>
              <a:gd name="adj1" fmla="val 50015"/>
            </a:avLst>
          </a:prstGeom>
          <a:noFill/>
          <a:ln w="9525" cap="flat" cmpd="sng">
            <a:solidFill>
              <a:schemeClr val="dk2"/>
            </a:solidFill>
            <a:prstDash val="solid"/>
            <a:round/>
            <a:headEnd type="none" w="med" len="med"/>
            <a:tailEnd type="none" w="med" len="med"/>
          </a:ln>
        </p:spPr>
      </p:cxnSp>
      <p:cxnSp>
        <p:nvCxnSpPr>
          <p:cNvPr id="559" name="Google Shape;559;p109"/>
          <p:cNvCxnSpPr>
            <a:stCxn id="538" idx="3"/>
            <a:endCxn id="543" idx="1"/>
          </p:cNvCxnSpPr>
          <p:nvPr/>
        </p:nvCxnSpPr>
        <p:spPr>
          <a:xfrm>
            <a:off x="6757285" y="2564969"/>
            <a:ext cx="214500" cy="1223400"/>
          </a:xfrm>
          <a:prstGeom prst="bentConnector3">
            <a:avLst>
              <a:gd name="adj1" fmla="val 50015"/>
            </a:avLst>
          </a:prstGeom>
          <a:noFill/>
          <a:ln w="9525" cap="flat" cmpd="sng">
            <a:solidFill>
              <a:schemeClr val="dk2"/>
            </a:solidFill>
            <a:prstDash val="solid"/>
            <a:round/>
            <a:headEnd type="none" w="med" len="med"/>
            <a:tailEnd type="none" w="med" len="med"/>
          </a:ln>
        </p:spPr>
      </p:cxnSp>
      <p:cxnSp>
        <p:nvCxnSpPr>
          <p:cNvPr id="560" name="Google Shape;560;p109"/>
          <p:cNvCxnSpPr>
            <a:stCxn id="534" idx="3"/>
            <a:endCxn id="533" idx="1"/>
          </p:cNvCxnSpPr>
          <p:nvPr/>
        </p:nvCxnSpPr>
        <p:spPr>
          <a:xfrm>
            <a:off x="2493488" y="2161189"/>
            <a:ext cx="677100" cy="600"/>
          </a:xfrm>
          <a:prstGeom prst="bentConnector3">
            <a:avLst>
              <a:gd name="adj1" fmla="val 50008"/>
            </a:avLst>
          </a:prstGeom>
          <a:noFill/>
          <a:ln w="9525" cap="flat" cmpd="sng">
            <a:solidFill>
              <a:schemeClr val="dk2"/>
            </a:solidFill>
            <a:prstDash val="solid"/>
            <a:round/>
            <a:headEnd type="none" w="med" len="med"/>
            <a:tailEnd type="none" w="med" len="med"/>
          </a:ln>
        </p:spPr>
      </p:cxnSp>
      <p:sp>
        <p:nvSpPr>
          <p:cNvPr id="561" name="Google Shape;561;p109"/>
          <p:cNvSpPr/>
          <p:nvPr/>
        </p:nvSpPr>
        <p:spPr>
          <a:xfrm>
            <a:off x="3170600" y="1763475"/>
            <a:ext cx="1686000" cy="1842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JP" sz="1000">
                <a:latin typeface="Sawarabi Gothic"/>
                <a:ea typeface="Sawarabi Gothic"/>
                <a:cs typeface="Sawarabi Gothic"/>
                <a:sym typeface="Sawarabi Gothic"/>
              </a:rPr>
              <a:t>Sun* Japan</a:t>
            </a:r>
            <a:endParaRPr sz="1000">
              <a:latin typeface="Sawarabi Gothic"/>
              <a:ea typeface="Sawarabi Gothic"/>
              <a:cs typeface="Sawarabi Gothic"/>
              <a:sym typeface="Sawarabi Gothic"/>
            </a:endParaRPr>
          </a:p>
        </p:txBody>
      </p:sp>
      <p:sp>
        <p:nvSpPr>
          <p:cNvPr id="562" name="Google Shape;562;p109"/>
          <p:cNvSpPr/>
          <p:nvPr/>
        </p:nvSpPr>
        <p:spPr>
          <a:xfrm>
            <a:off x="5071575" y="1752475"/>
            <a:ext cx="3675900" cy="1842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JP" sz="1000">
                <a:latin typeface="Sawarabi Gothic"/>
                <a:ea typeface="Sawarabi Gothic"/>
                <a:cs typeface="Sawarabi Gothic"/>
                <a:sym typeface="Sawarabi Gothic"/>
              </a:rPr>
              <a:t>Sun* Vietnam</a:t>
            </a:r>
            <a:endParaRPr sz="1000">
              <a:latin typeface="Sawarabi Gothic"/>
              <a:ea typeface="Sawarabi Gothic"/>
              <a:cs typeface="Sawarabi Gothic"/>
              <a:sym typeface="Sawarabi Gothic"/>
            </a:endParaRPr>
          </a:p>
        </p:txBody>
      </p:sp>
      <p:sp>
        <p:nvSpPr>
          <p:cNvPr id="563" name="Google Shape;563;p109"/>
          <p:cNvSpPr/>
          <p:nvPr/>
        </p:nvSpPr>
        <p:spPr>
          <a:xfrm>
            <a:off x="409988" y="2412739"/>
            <a:ext cx="2083500" cy="300600"/>
          </a:xfrm>
          <a:prstGeom prst="rect">
            <a:avLst/>
          </a:prstGeom>
          <a:solidFill>
            <a:srgbClr val="F3F3F3"/>
          </a:solid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ja-JP" sz="800" i="0" u="none" strike="noStrike" cap="none">
                <a:solidFill>
                  <a:srgbClr val="000000"/>
                </a:solidFill>
                <a:latin typeface="Sawarabi Gothic"/>
                <a:ea typeface="Sawarabi Gothic"/>
                <a:cs typeface="Sawarabi Gothic"/>
                <a:sym typeface="Sawarabi Gothic"/>
              </a:rPr>
              <a:t>貴社</a:t>
            </a:r>
            <a:r>
              <a:rPr lang="ja-JP" sz="800">
                <a:latin typeface="Sawarabi Gothic"/>
                <a:ea typeface="Sawarabi Gothic"/>
                <a:cs typeface="Sawarabi Gothic"/>
                <a:sym typeface="Sawarabi Gothic"/>
              </a:rPr>
              <a:t>サイトディレクター</a:t>
            </a:r>
            <a:r>
              <a:rPr lang="ja-JP" sz="800" i="0" u="none" strike="noStrike" cap="none">
                <a:solidFill>
                  <a:schemeClr val="dk1"/>
                </a:solidFill>
                <a:latin typeface="Sawarabi Gothic"/>
                <a:ea typeface="Sawarabi Gothic"/>
                <a:cs typeface="Sawarabi Gothic"/>
                <a:sym typeface="Sawarabi Gothic"/>
              </a:rPr>
              <a:t>（TBD）</a:t>
            </a:r>
            <a:endParaRPr sz="800" i="0" u="none" strike="noStrike" cap="none">
              <a:solidFill>
                <a:srgbClr val="000000"/>
              </a:solidFill>
              <a:latin typeface="Sawarabi Gothic"/>
              <a:ea typeface="Sawarabi Gothic"/>
              <a:cs typeface="Sawarabi Gothic"/>
              <a:sym typeface="Sawarabi Gothic"/>
            </a:endParaRPr>
          </a:p>
        </p:txBody>
      </p:sp>
      <p:cxnSp>
        <p:nvCxnSpPr>
          <p:cNvPr id="564" name="Google Shape;564;p109"/>
          <p:cNvCxnSpPr>
            <a:stCxn id="563" idx="3"/>
            <a:endCxn id="533" idx="1"/>
          </p:cNvCxnSpPr>
          <p:nvPr/>
        </p:nvCxnSpPr>
        <p:spPr>
          <a:xfrm rot="10800000" flipH="1">
            <a:off x="2493488" y="2160739"/>
            <a:ext cx="677100" cy="402300"/>
          </a:xfrm>
          <a:prstGeom prst="bentConnector3">
            <a:avLst>
              <a:gd name="adj1" fmla="val 50008"/>
            </a:avLst>
          </a:prstGeom>
          <a:noFill/>
          <a:ln w="9525" cap="flat" cmpd="sng">
            <a:solidFill>
              <a:schemeClr val="dk2"/>
            </a:solidFill>
            <a:prstDash val="solid"/>
            <a:round/>
            <a:headEnd type="none" w="med" len="med"/>
            <a:tailEnd type="none" w="med" len="med"/>
          </a:ln>
        </p:spPr>
      </p:cxnSp>
      <p:cxnSp>
        <p:nvCxnSpPr>
          <p:cNvPr id="565" name="Google Shape;565;p109"/>
          <p:cNvCxnSpPr>
            <a:stCxn id="563" idx="3"/>
            <a:endCxn id="535" idx="1"/>
          </p:cNvCxnSpPr>
          <p:nvPr/>
        </p:nvCxnSpPr>
        <p:spPr>
          <a:xfrm>
            <a:off x="2493488" y="2563039"/>
            <a:ext cx="677100" cy="1800"/>
          </a:xfrm>
          <a:prstGeom prst="bentConnector3">
            <a:avLst>
              <a:gd name="adj1" fmla="val 50008"/>
            </a:avLst>
          </a:prstGeom>
          <a:noFill/>
          <a:ln w="9525" cap="flat" cmpd="sng">
            <a:solidFill>
              <a:schemeClr val="dk2"/>
            </a:solidFill>
            <a:prstDash val="solid"/>
            <a:round/>
            <a:headEnd type="none" w="med" len="med"/>
            <a:tailEnd type="none" w="med" len="med"/>
          </a:ln>
        </p:spPr>
      </p:cxnSp>
      <p:cxnSp>
        <p:nvCxnSpPr>
          <p:cNvPr id="566" name="Google Shape;566;p109"/>
          <p:cNvCxnSpPr>
            <a:stCxn id="563" idx="3"/>
            <a:endCxn id="536" idx="1"/>
          </p:cNvCxnSpPr>
          <p:nvPr/>
        </p:nvCxnSpPr>
        <p:spPr>
          <a:xfrm>
            <a:off x="2493488" y="2563039"/>
            <a:ext cx="677100" cy="405900"/>
          </a:xfrm>
          <a:prstGeom prst="bentConnector3">
            <a:avLst>
              <a:gd name="adj1" fmla="val 50008"/>
            </a:avLst>
          </a:prstGeom>
          <a:noFill/>
          <a:ln w="9525" cap="flat" cmpd="sng">
            <a:solidFill>
              <a:schemeClr val="dk2"/>
            </a:solidFill>
            <a:prstDash val="solid"/>
            <a:round/>
            <a:headEnd type="none" w="med" len="med"/>
            <a:tailEnd type="none" w="med" len="med"/>
          </a:ln>
        </p:spPr>
      </p:cxnSp>
      <p:pic>
        <p:nvPicPr>
          <p:cNvPr id="567" name="Google Shape;567;p109"/>
          <p:cNvPicPr preferRelativeResize="0"/>
          <p:nvPr/>
        </p:nvPicPr>
        <p:blipFill>
          <a:blip r:embed="rId5">
            <a:alphaModFix/>
          </a:blip>
          <a:stretch>
            <a:fillRect/>
          </a:stretch>
        </p:blipFill>
        <p:spPr>
          <a:xfrm>
            <a:off x="2943900" y="979084"/>
            <a:ext cx="1775700" cy="202774"/>
          </a:xfrm>
          <a:prstGeom prst="rect">
            <a:avLst/>
          </a:prstGeom>
          <a:noFill/>
          <a:ln>
            <a:noFill/>
          </a:ln>
        </p:spPr>
      </p:pic>
      <p:sp>
        <p:nvSpPr>
          <p:cNvPr id="568" name="Google Shape;568;p109"/>
          <p:cNvSpPr/>
          <p:nvPr/>
        </p:nvSpPr>
        <p:spPr>
          <a:xfrm>
            <a:off x="4357643" y="955275"/>
            <a:ext cx="1401600" cy="274500"/>
          </a:xfrm>
          <a:prstGeom prst="rect">
            <a:avLst/>
          </a:prstGeom>
          <a:solidFill>
            <a:schemeClr val="lt1"/>
          </a:solid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ja-JP" sz="800">
                <a:latin typeface="Sawarabi Gothic"/>
                <a:ea typeface="Sawarabi Gothic"/>
                <a:cs typeface="Sawarabi Gothic"/>
                <a:sym typeface="Sawarabi Gothic"/>
              </a:rPr>
              <a:t>リニューアルプロジェクト</a:t>
            </a:r>
            <a:endParaRPr sz="800" i="0" u="none" strike="noStrike" cap="none">
              <a:solidFill>
                <a:srgbClr val="000000"/>
              </a:solidFill>
              <a:latin typeface="Sawarabi Gothic"/>
              <a:ea typeface="Sawarabi Gothic"/>
              <a:cs typeface="Sawarabi Gothic"/>
              <a:sym typeface="Sawarabi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p110" descr="イメージ"/>
          <p:cNvPicPr preferRelativeResize="0"/>
          <p:nvPr/>
        </p:nvPicPr>
        <p:blipFill rotWithShape="1">
          <a:blip r:embed="rId3">
            <a:alphaModFix/>
          </a:blip>
          <a:srcRect/>
          <a:stretch/>
        </p:blipFill>
        <p:spPr>
          <a:xfrm>
            <a:off x="244247" y="4788747"/>
            <a:ext cx="559256" cy="184144"/>
          </a:xfrm>
          <a:prstGeom prst="rect">
            <a:avLst/>
          </a:prstGeom>
          <a:noFill/>
          <a:ln>
            <a:noFill/>
          </a:ln>
        </p:spPr>
      </p:pic>
      <p:sp>
        <p:nvSpPr>
          <p:cNvPr id="574" name="Google Shape;574;p110"/>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rgbClr val="434343"/>
                </a:solidFill>
                <a:latin typeface="Sawarabi Gothic"/>
                <a:ea typeface="Sawarabi Gothic"/>
                <a:cs typeface="Sawarabi Gothic"/>
                <a:sym typeface="Sawarabi Gothic"/>
              </a:rPr>
              <a:t>開発概算費用</a:t>
            </a:r>
            <a:endParaRPr sz="1600" b="1">
              <a:solidFill>
                <a:srgbClr val="434343"/>
              </a:solidFill>
              <a:latin typeface="Sawarabi Gothic"/>
              <a:ea typeface="Sawarabi Gothic"/>
              <a:cs typeface="Sawarabi Gothic"/>
              <a:sym typeface="Sawarabi Gothic"/>
            </a:endParaRPr>
          </a:p>
        </p:txBody>
      </p:sp>
      <p:sp>
        <p:nvSpPr>
          <p:cNvPr id="575" name="Google Shape;575;p110"/>
          <p:cNvSpPr txBox="1"/>
          <p:nvPr/>
        </p:nvSpPr>
        <p:spPr>
          <a:xfrm>
            <a:off x="957725" y="4852190"/>
            <a:ext cx="6357000" cy="184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ja-JP" sz="600">
                <a:solidFill>
                  <a:srgbClr val="B7B7B7"/>
                </a:solidFill>
                <a:latin typeface="Sawarabi Gothic"/>
                <a:ea typeface="Sawarabi Gothic"/>
                <a:cs typeface="Sawarabi Gothic"/>
                <a:sym typeface="Sawarabi Gothic"/>
              </a:rPr>
              <a:t>https://docs.google.com/spreadsheets/d/1uU0n_JPcSIsATELFhtwdL2EgdpaIN6LvPVeDiCVjmr4/edit#gid=1915549781</a:t>
            </a:r>
            <a:endParaRPr sz="600" i="0" u="none" strike="noStrike" cap="none">
              <a:solidFill>
                <a:srgbClr val="B7B7B7"/>
              </a:solidFill>
              <a:latin typeface="Sawarabi Gothic"/>
              <a:ea typeface="Sawarabi Gothic"/>
              <a:cs typeface="Sawarabi Gothic"/>
              <a:sym typeface="Sawarabi Gothic"/>
            </a:endParaRPr>
          </a:p>
        </p:txBody>
      </p:sp>
      <p:sp>
        <p:nvSpPr>
          <p:cNvPr id="576" name="Google Shape;576;p110"/>
          <p:cNvSpPr txBox="1"/>
          <p:nvPr/>
        </p:nvSpPr>
        <p:spPr>
          <a:xfrm>
            <a:off x="220775" y="606725"/>
            <a:ext cx="7830900" cy="387600"/>
          </a:xfrm>
          <a:prstGeom prst="rect">
            <a:avLst/>
          </a:prstGeom>
          <a:noFill/>
          <a:ln>
            <a:noFill/>
          </a:ln>
        </p:spPr>
        <p:txBody>
          <a:bodyPr spcFirstLastPara="1" wrap="square" lIns="68575" tIns="34275" rIns="68575" bIns="34275" anchor="t" anchorCtr="0">
            <a:noAutofit/>
          </a:bodyPr>
          <a:lstStyle/>
          <a:p>
            <a:pPr marL="0" marR="0" lvl="0" indent="0" algn="l" rtl="0">
              <a:lnSpc>
                <a:spcPct val="115000"/>
              </a:lnSpc>
              <a:spcBef>
                <a:spcPts val="0"/>
              </a:spcBef>
              <a:spcAft>
                <a:spcPts val="0"/>
              </a:spcAft>
              <a:buClr>
                <a:srgbClr val="000000"/>
              </a:buClr>
              <a:buSzPts val="1295"/>
              <a:buFont typeface="Arial"/>
              <a:buNone/>
            </a:pPr>
            <a:endParaRPr sz="1002">
              <a:solidFill>
                <a:srgbClr val="434343"/>
              </a:solidFill>
              <a:latin typeface="Sawarabi Gothic"/>
              <a:ea typeface="Sawarabi Gothic"/>
              <a:cs typeface="Sawarabi Gothic"/>
              <a:sym typeface="Sawarabi Gothic"/>
            </a:endParaRPr>
          </a:p>
        </p:txBody>
      </p:sp>
      <p:graphicFrame>
        <p:nvGraphicFramePr>
          <p:cNvPr id="577" name="Google Shape;577;p110"/>
          <p:cNvGraphicFramePr/>
          <p:nvPr/>
        </p:nvGraphicFramePr>
        <p:xfrm>
          <a:off x="152400" y="606660"/>
          <a:ext cx="8810850" cy="4054875"/>
        </p:xfrm>
        <a:graphic>
          <a:graphicData uri="http://schemas.openxmlformats.org/drawingml/2006/table">
            <a:tbl>
              <a:tblPr>
                <a:noFill/>
                <a:tableStyleId>{7312A268-9EC6-470B-B6AD-4A9958943001}</a:tableStyleId>
              </a:tblPr>
              <a:tblGrid>
                <a:gridCol w="526025">
                  <a:extLst>
                    <a:ext uri="{9D8B030D-6E8A-4147-A177-3AD203B41FA5}">
                      <a16:colId xmlns:a16="http://schemas.microsoft.com/office/drawing/2014/main" val="20000"/>
                    </a:ext>
                  </a:extLst>
                </a:gridCol>
                <a:gridCol w="3419125">
                  <a:extLst>
                    <a:ext uri="{9D8B030D-6E8A-4147-A177-3AD203B41FA5}">
                      <a16:colId xmlns:a16="http://schemas.microsoft.com/office/drawing/2014/main" val="20001"/>
                    </a:ext>
                  </a:extLst>
                </a:gridCol>
                <a:gridCol w="1380800">
                  <a:extLst>
                    <a:ext uri="{9D8B030D-6E8A-4147-A177-3AD203B41FA5}">
                      <a16:colId xmlns:a16="http://schemas.microsoft.com/office/drawing/2014/main" val="20002"/>
                    </a:ext>
                  </a:extLst>
                </a:gridCol>
                <a:gridCol w="739725">
                  <a:extLst>
                    <a:ext uri="{9D8B030D-6E8A-4147-A177-3AD203B41FA5}">
                      <a16:colId xmlns:a16="http://schemas.microsoft.com/office/drawing/2014/main" val="20003"/>
                    </a:ext>
                  </a:extLst>
                </a:gridCol>
                <a:gridCol w="838350">
                  <a:extLst>
                    <a:ext uri="{9D8B030D-6E8A-4147-A177-3AD203B41FA5}">
                      <a16:colId xmlns:a16="http://schemas.microsoft.com/office/drawing/2014/main" val="20004"/>
                    </a:ext>
                  </a:extLst>
                </a:gridCol>
                <a:gridCol w="1906825">
                  <a:extLst>
                    <a:ext uri="{9D8B030D-6E8A-4147-A177-3AD203B41FA5}">
                      <a16:colId xmlns:a16="http://schemas.microsoft.com/office/drawing/2014/main" val="20005"/>
                    </a:ext>
                  </a:extLst>
                </a:gridCol>
              </a:tblGrid>
              <a:tr h="179875">
                <a:tc>
                  <a:txBody>
                    <a:bodyPr/>
                    <a:lstStyle/>
                    <a:p>
                      <a:pPr marL="0" lvl="0" indent="0" algn="ctr" rtl="0">
                        <a:lnSpc>
                          <a:spcPct val="115000"/>
                        </a:lnSpc>
                        <a:spcBef>
                          <a:spcPts val="0"/>
                        </a:spcBef>
                        <a:spcAft>
                          <a:spcPts val="0"/>
                        </a:spcAft>
                        <a:buNone/>
                      </a:pPr>
                      <a:r>
                        <a:rPr lang="ja-JP" sz="800">
                          <a:solidFill>
                            <a:srgbClr val="FFFFFF"/>
                          </a:solidFill>
                          <a:latin typeface="Sawarabi Gothic"/>
                          <a:ea typeface="Sawarabi Gothic"/>
                          <a:cs typeface="Sawarabi Gothic"/>
                          <a:sym typeface="Sawarabi Gothic"/>
                        </a:rPr>
                        <a:t>#</a:t>
                      </a:r>
                      <a:endParaRPr sz="800">
                        <a:solidFill>
                          <a:srgbClr val="FFFFFF"/>
                        </a:solidFill>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ja-JP" sz="800">
                          <a:solidFill>
                            <a:srgbClr val="FFFFFF"/>
                          </a:solidFill>
                          <a:latin typeface="Sawarabi Gothic"/>
                          <a:ea typeface="Sawarabi Gothic"/>
                          <a:cs typeface="Sawarabi Gothic"/>
                          <a:sym typeface="Sawarabi Gothic"/>
                        </a:rPr>
                        <a:t>Position</a:t>
                      </a:r>
                      <a:endParaRPr sz="800">
                        <a:solidFill>
                          <a:srgbClr val="FFFFFF"/>
                        </a:solidFill>
                        <a:latin typeface="Sawarabi Gothic"/>
                        <a:ea typeface="Sawarabi Gothic"/>
                        <a:cs typeface="Sawarabi Gothic"/>
                        <a:sym typeface="Sawarabi Gothic"/>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ja-JP" sz="800">
                          <a:solidFill>
                            <a:srgbClr val="FFFFFF"/>
                          </a:solidFill>
                          <a:latin typeface="Sawarabi Gothic"/>
                          <a:ea typeface="Sawarabi Gothic"/>
                          <a:cs typeface="Sawarabi Gothic"/>
                          <a:sym typeface="Sawarabi Gothic"/>
                        </a:rPr>
                        <a:t>Price</a:t>
                      </a:r>
                      <a:endParaRPr sz="800">
                        <a:solidFill>
                          <a:srgbClr val="FFFFFF"/>
                        </a:solidFill>
                        <a:latin typeface="Sawarabi Gothic"/>
                        <a:ea typeface="Sawarabi Gothic"/>
                        <a:cs typeface="Sawarabi Gothic"/>
                        <a:sym typeface="Sawarabi Gothic"/>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ja-JP" sz="800">
                          <a:solidFill>
                            <a:srgbClr val="FFFFFF"/>
                          </a:solidFill>
                          <a:latin typeface="Sawarabi Gothic"/>
                          <a:ea typeface="Sawarabi Gothic"/>
                          <a:cs typeface="Sawarabi Gothic"/>
                          <a:sym typeface="Sawarabi Gothic"/>
                        </a:rPr>
                        <a:t>数量</a:t>
                      </a:r>
                      <a:endParaRPr sz="800">
                        <a:solidFill>
                          <a:srgbClr val="FFFFFF"/>
                        </a:solidFill>
                        <a:latin typeface="Sawarabi Gothic"/>
                        <a:ea typeface="Sawarabi Gothic"/>
                        <a:cs typeface="Sawarabi Gothic"/>
                        <a:sym typeface="Sawarabi Gothic"/>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ja-JP" sz="800">
                          <a:solidFill>
                            <a:srgbClr val="FFFFFF"/>
                          </a:solidFill>
                          <a:latin typeface="Sawarabi Gothic"/>
                          <a:ea typeface="Sawarabi Gothic"/>
                          <a:cs typeface="Sawarabi Gothic"/>
                          <a:sym typeface="Sawarabi Gothic"/>
                        </a:rPr>
                        <a:t>単位</a:t>
                      </a:r>
                      <a:endParaRPr sz="800">
                        <a:solidFill>
                          <a:srgbClr val="FFFFFF"/>
                        </a:solidFill>
                        <a:latin typeface="Sawarabi Gothic"/>
                        <a:ea typeface="Sawarabi Gothic"/>
                        <a:cs typeface="Sawarabi Gothic"/>
                        <a:sym typeface="Sawarabi Gothic"/>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ja-JP" sz="800">
                          <a:solidFill>
                            <a:srgbClr val="FFFFFF"/>
                          </a:solidFill>
                          <a:latin typeface="Sawarabi Gothic"/>
                          <a:ea typeface="Sawarabi Gothic"/>
                          <a:cs typeface="Sawarabi Gothic"/>
                          <a:sym typeface="Sawarabi Gothic"/>
                        </a:rPr>
                        <a:t>Subtotal</a:t>
                      </a:r>
                      <a:endParaRPr sz="800">
                        <a:solidFill>
                          <a:srgbClr val="FFFFFF"/>
                        </a:solidFill>
                        <a:latin typeface="Sawarabi Gothic"/>
                        <a:ea typeface="Sawarabi Gothic"/>
                        <a:cs typeface="Sawarabi Gothic"/>
                        <a:sym typeface="Sawarabi Gothic"/>
                      </a:endParaRPr>
                    </a:p>
                  </a:txBody>
                  <a:tcPr marL="28575" marR="28575" marT="19050" marB="19050" anchor="ctr">
                    <a:lnL w="9525" cap="flat" cmpd="sng">
                      <a:solidFill>
                        <a:srgbClr val="FFFFFF"/>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179875">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1</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lnSpc>
                          <a:spcPct val="115000"/>
                        </a:lnSpc>
                        <a:spcBef>
                          <a:spcPts val="0"/>
                        </a:spcBef>
                        <a:spcAft>
                          <a:spcPts val="0"/>
                        </a:spcAft>
                        <a:buNone/>
                      </a:pPr>
                      <a:r>
                        <a:rPr lang="ja-JP" sz="800">
                          <a:latin typeface="Sawarabi Gothic"/>
                          <a:ea typeface="Sawarabi Gothic"/>
                          <a:cs typeface="Sawarabi Gothic"/>
                          <a:sym typeface="Sawarabi Gothic"/>
                        </a:rPr>
                        <a:t>Senior Project Manager (JP Office) S1</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¥2,100,000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13.5</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人月</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¥28,350,000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1"/>
                  </a:ext>
                </a:extLst>
              </a:tr>
              <a:tr h="179875">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2</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lnSpc>
                          <a:spcPct val="115000"/>
                        </a:lnSpc>
                        <a:spcBef>
                          <a:spcPts val="0"/>
                        </a:spcBef>
                        <a:spcAft>
                          <a:spcPts val="0"/>
                        </a:spcAft>
                        <a:buNone/>
                      </a:pPr>
                      <a:r>
                        <a:rPr lang="ja-JP" sz="800">
                          <a:latin typeface="Sawarabi Gothic"/>
                          <a:ea typeface="Sawarabi Gothic"/>
                          <a:cs typeface="Sawarabi Gothic"/>
                          <a:sym typeface="Sawarabi Gothic"/>
                        </a:rPr>
                        <a:t>Lead Director (JP Office) L2</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¥1,760,000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13.5</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人月</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¥23,760,000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2"/>
                  </a:ext>
                </a:extLst>
              </a:tr>
              <a:tr h="179875">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3</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lnSpc>
                          <a:spcPct val="115000"/>
                        </a:lnSpc>
                        <a:spcBef>
                          <a:spcPts val="0"/>
                        </a:spcBef>
                        <a:spcAft>
                          <a:spcPts val="0"/>
                        </a:spcAft>
                        <a:buNone/>
                      </a:pPr>
                      <a:r>
                        <a:rPr lang="ja-JP" sz="800">
                          <a:latin typeface="Sawarabi Gothic"/>
                          <a:ea typeface="Sawarabi Gothic"/>
                          <a:cs typeface="Sawarabi Gothic"/>
                          <a:sym typeface="Sawarabi Gothic"/>
                        </a:rPr>
                        <a:t>Lead Designer (JP Office) L2</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¥1,760,000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13.5</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人月</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¥23,760,000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3"/>
                  </a:ext>
                </a:extLst>
              </a:tr>
              <a:tr h="179875">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4</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lnSpc>
                          <a:spcPct val="115000"/>
                        </a:lnSpc>
                        <a:spcBef>
                          <a:spcPts val="0"/>
                        </a:spcBef>
                        <a:spcAft>
                          <a:spcPts val="0"/>
                        </a:spcAft>
                        <a:buNone/>
                      </a:pPr>
                      <a:r>
                        <a:rPr lang="ja-JP" sz="800">
                          <a:latin typeface="Sawarabi Gothic"/>
                          <a:ea typeface="Sawarabi Gothic"/>
                          <a:cs typeface="Sawarabi Gothic"/>
                          <a:sym typeface="Sawarabi Gothic"/>
                        </a:rPr>
                        <a:t>Lead BrSE (VN Office)</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¥990,000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13.5</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人月</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¥13,365,000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4"/>
                  </a:ext>
                </a:extLst>
              </a:tr>
              <a:tr h="179875">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5</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lnSpc>
                          <a:spcPct val="115000"/>
                        </a:lnSpc>
                        <a:spcBef>
                          <a:spcPts val="0"/>
                        </a:spcBef>
                        <a:spcAft>
                          <a:spcPts val="0"/>
                        </a:spcAft>
                        <a:buNone/>
                      </a:pPr>
                      <a:r>
                        <a:rPr lang="ja-JP" sz="800">
                          <a:latin typeface="Sawarabi Gothic"/>
                          <a:ea typeface="Sawarabi Gothic"/>
                          <a:cs typeface="Sawarabi Gothic"/>
                          <a:sym typeface="Sawarabi Gothic"/>
                        </a:rPr>
                        <a:t>BrSE (VN Office)</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¥750,000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14</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人月</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¥10,500,000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5"/>
                  </a:ext>
                </a:extLst>
              </a:tr>
              <a:tr h="179875">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6</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lnSpc>
                          <a:spcPct val="115000"/>
                        </a:lnSpc>
                        <a:spcBef>
                          <a:spcPts val="0"/>
                        </a:spcBef>
                        <a:spcAft>
                          <a:spcPts val="0"/>
                        </a:spcAft>
                        <a:buNone/>
                      </a:pPr>
                      <a:r>
                        <a:rPr lang="ja-JP" sz="800">
                          <a:latin typeface="Sawarabi Gothic"/>
                          <a:ea typeface="Sawarabi Gothic"/>
                          <a:cs typeface="Sawarabi Gothic"/>
                          <a:sym typeface="Sawarabi Gothic"/>
                        </a:rPr>
                        <a:t>Communicator (VN Office)</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¥650,000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23</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人月</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¥14,950,000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6"/>
                  </a:ext>
                </a:extLst>
              </a:tr>
              <a:tr h="179875">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7</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lnSpc>
                          <a:spcPct val="115000"/>
                        </a:lnSpc>
                        <a:spcBef>
                          <a:spcPts val="0"/>
                        </a:spcBef>
                        <a:spcAft>
                          <a:spcPts val="0"/>
                        </a:spcAft>
                        <a:buNone/>
                      </a:pPr>
                      <a:r>
                        <a:rPr lang="ja-JP" sz="800">
                          <a:latin typeface="Sawarabi Gothic"/>
                          <a:ea typeface="Sawarabi Gothic"/>
                          <a:cs typeface="Sawarabi Gothic"/>
                          <a:sym typeface="Sawarabi Gothic"/>
                        </a:rPr>
                        <a:t>Lead Server-side Engineer (VN Office)</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¥750,000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25.5</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人月</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¥19,125,000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7"/>
                  </a:ext>
                </a:extLst>
              </a:tr>
              <a:tr h="179875">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8</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lnSpc>
                          <a:spcPct val="115000"/>
                        </a:lnSpc>
                        <a:spcBef>
                          <a:spcPts val="0"/>
                        </a:spcBef>
                        <a:spcAft>
                          <a:spcPts val="0"/>
                        </a:spcAft>
                        <a:buNone/>
                      </a:pPr>
                      <a:r>
                        <a:rPr lang="ja-JP" sz="800">
                          <a:latin typeface="Sawarabi Gothic"/>
                          <a:ea typeface="Sawarabi Gothic"/>
                          <a:cs typeface="Sawarabi Gothic"/>
                          <a:sym typeface="Sawarabi Gothic"/>
                        </a:rPr>
                        <a:t>Server-side Engineer (VN Office)</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¥450,000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58</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人月</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¥26,100,000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8"/>
                  </a:ext>
                </a:extLst>
              </a:tr>
              <a:tr h="179875">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9</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lnSpc>
                          <a:spcPct val="115000"/>
                        </a:lnSpc>
                        <a:spcBef>
                          <a:spcPts val="0"/>
                        </a:spcBef>
                        <a:spcAft>
                          <a:spcPts val="0"/>
                        </a:spcAft>
                        <a:buNone/>
                      </a:pPr>
                      <a:r>
                        <a:rPr lang="ja-JP" sz="800">
                          <a:latin typeface="Sawarabi Gothic"/>
                          <a:ea typeface="Sawarabi Gothic"/>
                          <a:cs typeface="Sawarabi Gothic"/>
                          <a:sym typeface="Sawarabi Gothic"/>
                        </a:rPr>
                        <a:t>Lead Frontend Engineer (VN Office)</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¥750,000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25.5</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人月</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¥19,125,000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9"/>
                  </a:ext>
                </a:extLst>
              </a:tr>
              <a:tr h="179875">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10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lnSpc>
                          <a:spcPct val="115000"/>
                        </a:lnSpc>
                        <a:spcBef>
                          <a:spcPts val="0"/>
                        </a:spcBef>
                        <a:spcAft>
                          <a:spcPts val="0"/>
                        </a:spcAft>
                        <a:buNone/>
                      </a:pPr>
                      <a:r>
                        <a:rPr lang="ja-JP" sz="800">
                          <a:latin typeface="Sawarabi Gothic"/>
                          <a:ea typeface="Sawarabi Gothic"/>
                          <a:cs typeface="Sawarabi Gothic"/>
                          <a:sym typeface="Sawarabi Gothic"/>
                        </a:rPr>
                        <a:t>Frontend Engineer (VN Office)</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¥450,000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56</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人月</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¥25,200,000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10"/>
                  </a:ext>
                </a:extLst>
              </a:tr>
              <a:tr h="179875">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11</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lnSpc>
                          <a:spcPct val="115000"/>
                        </a:lnSpc>
                        <a:spcBef>
                          <a:spcPts val="0"/>
                        </a:spcBef>
                        <a:spcAft>
                          <a:spcPts val="0"/>
                        </a:spcAft>
                        <a:buNone/>
                      </a:pPr>
                      <a:r>
                        <a:rPr lang="ja-JP" sz="800">
                          <a:latin typeface="Sawarabi Gothic"/>
                          <a:ea typeface="Sawarabi Gothic"/>
                          <a:cs typeface="Sawarabi Gothic"/>
                          <a:sym typeface="Sawarabi Gothic"/>
                        </a:rPr>
                        <a:t>Lead QA (VN Office)</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¥550,000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25</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人月</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¥13,750,000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11"/>
                  </a:ext>
                </a:extLst>
              </a:tr>
              <a:tr h="179875">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12</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lnSpc>
                          <a:spcPct val="115000"/>
                        </a:lnSpc>
                        <a:spcBef>
                          <a:spcPts val="0"/>
                        </a:spcBef>
                        <a:spcAft>
                          <a:spcPts val="0"/>
                        </a:spcAft>
                        <a:buNone/>
                      </a:pPr>
                      <a:r>
                        <a:rPr lang="ja-JP" sz="800">
                          <a:latin typeface="Sawarabi Gothic"/>
                          <a:ea typeface="Sawarabi Gothic"/>
                          <a:cs typeface="Sawarabi Gothic"/>
                          <a:sym typeface="Sawarabi Gothic"/>
                        </a:rPr>
                        <a:t>QA (VN Office)</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¥400,000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47</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人月</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¥18,800,000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12"/>
                  </a:ext>
                </a:extLst>
              </a:tr>
              <a:tr h="179875">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13</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l" rtl="0">
                        <a:lnSpc>
                          <a:spcPct val="115000"/>
                        </a:lnSpc>
                        <a:spcBef>
                          <a:spcPts val="0"/>
                        </a:spcBef>
                        <a:spcAft>
                          <a:spcPts val="0"/>
                        </a:spcAft>
                        <a:buNone/>
                      </a:pPr>
                      <a:r>
                        <a:rPr lang="ja-JP" sz="800">
                          <a:latin typeface="Sawarabi Gothic"/>
                          <a:ea typeface="Sawarabi Gothic"/>
                          <a:cs typeface="Sawarabi Gothic"/>
                          <a:sym typeface="Sawarabi Gothic"/>
                        </a:rPr>
                        <a:t>Designer (VN Office)</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¥450,000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12</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人月</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¥5,400,000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13"/>
                  </a:ext>
                </a:extLst>
              </a:tr>
              <a:tr h="179875">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14</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ja-JP" sz="800">
                          <a:latin typeface="Sawarabi Gothic"/>
                          <a:ea typeface="Sawarabi Gothic"/>
                          <a:cs typeface="Sawarabi Gothic"/>
                          <a:sym typeface="Sawarabi Gothic"/>
                        </a:rPr>
                        <a:t>Infrastructure Engineer (VN Office)</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¥750,000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8.25</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人月</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¥6,187,500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26125">
                <a:tc>
                  <a:txBody>
                    <a:bodyPr/>
                    <a:lstStyle/>
                    <a:p>
                      <a:pPr marL="0" lvl="0" indent="0" algn="l" rtl="0">
                        <a:spcBef>
                          <a:spcPts val="0"/>
                        </a:spcBef>
                        <a:spcAft>
                          <a:spcPts val="0"/>
                        </a:spcAft>
                        <a:buNone/>
                      </a:pPr>
                      <a:endParaRPr sz="800">
                        <a:latin typeface="Sawarabi Gothic"/>
                        <a:ea typeface="Sawarabi Gothic"/>
                        <a:cs typeface="Sawarabi Gothic"/>
                        <a:sym typeface="Sawarabi Gothic"/>
                      </a:endParaRPr>
                    </a:p>
                  </a:txBody>
                  <a:tcPr marL="28575" marR="28575" marT="19050" marB="19050" anchor="ctr">
                    <a:lnL w="1905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ja-JP" sz="800">
                          <a:latin typeface="Sawarabi Gothic"/>
                          <a:ea typeface="Sawarabi Gothic"/>
                          <a:cs typeface="Sawarabi Gothic"/>
                          <a:sym typeface="Sawarabi Gothic"/>
                        </a:rPr>
                        <a:t>Administration Fee</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26125">
                <a:tc>
                  <a:txBody>
                    <a:bodyPr/>
                    <a:lstStyle/>
                    <a:p>
                      <a:pPr marL="0" lvl="0" indent="0" algn="l" rtl="0">
                        <a:spcBef>
                          <a:spcPts val="0"/>
                        </a:spcBef>
                        <a:spcAft>
                          <a:spcPts val="0"/>
                        </a:spcAft>
                        <a:buNone/>
                      </a:pPr>
                      <a:endParaRPr sz="800">
                        <a:latin typeface="Sawarabi Gothic"/>
                        <a:ea typeface="Sawarabi Gothic"/>
                        <a:cs typeface="Sawarabi Gothic"/>
                        <a:sym typeface="Sawarabi Gothic"/>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ja-JP" sz="800">
                          <a:latin typeface="Sawarabi Gothic"/>
                          <a:ea typeface="Sawarabi Gothic"/>
                          <a:cs typeface="Sawarabi Gothic"/>
                          <a:sym typeface="Sawarabi Gothic"/>
                        </a:rPr>
                        <a:t>└（VN）</a:t>
                      </a:r>
                      <a:endParaRPr sz="800">
                        <a:latin typeface="Sawarabi Gothic"/>
                        <a:ea typeface="Sawarabi Gothic"/>
                        <a:cs typeface="Sawarabi Gothic"/>
                        <a:sym typeface="Sawarabi Gothic"/>
                      </a:endParaRPr>
                    </a:p>
                  </a:txBody>
                  <a:tcPr marL="28575" marR="28575" marT="19050" marB="19050" anchor="ctr">
                    <a:lnL w="9525" cap="flat" cmpd="sng">
                      <a:solidFill>
                        <a:schemeClr val="dk2"/>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ja-JP" sz="800">
                          <a:latin typeface="Sawarabi Gothic"/>
                          <a:ea typeface="Sawarabi Gothic"/>
                          <a:cs typeface="Sawarabi Gothic"/>
                          <a:sym typeface="Sawarabi Gothic"/>
                        </a:rPr>
                        <a:t>10%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0</a:t>
                      </a:r>
                      <a:endParaRPr sz="800">
                        <a:latin typeface="Sawarabi Gothic"/>
                        <a:ea typeface="Sawarabi Gothic"/>
                        <a:cs typeface="Sawarabi Gothic"/>
                        <a:sym typeface="Sawarabi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ja-JP" sz="800">
                          <a:latin typeface="Sawarabi Gothic"/>
                          <a:ea typeface="Sawarabi Gothic"/>
                          <a:cs typeface="Sawarabi Gothic"/>
                          <a:sym typeface="Sawarabi Gothic"/>
                        </a:rPr>
                        <a:t>ヶ月</a:t>
                      </a:r>
                      <a:endParaRPr sz="800">
                        <a:latin typeface="Sawarabi Gothic"/>
                        <a:ea typeface="Sawarabi Gothic"/>
                        <a:cs typeface="Sawarabi Gothic"/>
                        <a:sym typeface="Sawarabi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¥17,250,250</a:t>
                      </a:r>
                      <a:endParaRPr sz="800">
                        <a:latin typeface="Sawarabi Gothic"/>
                        <a:ea typeface="Sawarabi Gothic"/>
                        <a:cs typeface="Sawarabi Gothic"/>
                        <a:sym typeface="Sawarabi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r h="226125">
                <a:tc>
                  <a:txBody>
                    <a:bodyPr/>
                    <a:lstStyle/>
                    <a:p>
                      <a:pPr marL="0" lvl="0" indent="0" algn="l" rtl="0">
                        <a:spcBef>
                          <a:spcPts val="0"/>
                        </a:spcBef>
                        <a:spcAft>
                          <a:spcPts val="0"/>
                        </a:spcAft>
                        <a:buNone/>
                      </a:pP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dk2"/>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ja-JP" sz="800">
                          <a:latin typeface="Sawarabi Gothic"/>
                          <a:ea typeface="Sawarabi Gothic"/>
                          <a:cs typeface="Sawarabi Gothic"/>
                          <a:sym typeface="Sawarabi Gothic"/>
                        </a:rPr>
                        <a:t>└（JP）</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ja-JP" sz="800">
                          <a:latin typeface="Sawarabi Gothic"/>
                          <a:ea typeface="Sawarabi Gothic"/>
                          <a:cs typeface="Sawarabi Gothic"/>
                          <a:sym typeface="Sawarabi Gothic"/>
                        </a:rPr>
                        <a:t>10%</a:t>
                      </a: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0</a:t>
                      </a:r>
                      <a:endParaRPr sz="800">
                        <a:latin typeface="Sawarabi Gothic"/>
                        <a:ea typeface="Sawarabi Gothic"/>
                        <a:cs typeface="Sawarabi Gothic"/>
                        <a:sym typeface="Sawarabi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800">
                        <a:latin typeface="Sawarabi Gothic"/>
                        <a:ea typeface="Sawarabi Gothic"/>
                        <a:cs typeface="Sawarabi Gothic"/>
                        <a:sym typeface="Sawarabi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ja-JP" sz="800">
                          <a:latin typeface="Sawarabi Gothic"/>
                          <a:ea typeface="Sawarabi Gothic"/>
                          <a:cs typeface="Sawarabi Gothic"/>
                          <a:sym typeface="Sawarabi Gothic"/>
                        </a:rPr>
                        <a:t>¥7,587,000</a:t>
                      </a:r>
                      <a:endParaRPr sz="800">
                        <a:latin typeface="Sawarabi Gothic"/>
                        <a:ea typeface="Sawarabi Gothic"/>
                        <a:cs typeface="Sawarabi Gothic"/>
                        <a:sym typeface="Sawarabi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r h="226125">
                <a:tc gridSpan="2">
                  <a:txBody>
                    <a:bodyPr/>
                    <a:lstStyle/>
                    <a:p>
                      <a:pPr marL="0" lvl="0" indent="0" algn="ctr" rtl="0">
                        <a:lnSpc>
                          <a:spcPct val="115000"/>
                        </a:lnSpc>
                        <a:spcBef>
                          <a:spcPts val="0"/>
                        </a:spcBef>
                        <a:spcAft>
                          <a:spcPts val="0"/>
                        </a:spcAft>
                        <a:buNone/>
                      </a:pPr>
                      <a:r>
                        <a:rPr lang="ja-JP" sz="800" b="1">
                          <a:latin typeface="Sawarabi Gothic"/>
                          <a:ea typeface="Sawarabi Gothic"/>
                          <a:cs typeface="Sawarabi Gothic"/>
                          <a:sym typeface="Sawarabi Gothic"/>
                        </a:rPr>
                        <a:t>小計</a:t>
                      </a:r>
                      <a:endParaRPr sz="800" b="1">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hMerge="1">
                  <a:txBody>
                    <a:bodyPr/>
                    <a:lstStyle/>
                    <a:p>
                      <a:endParaRPr lang="ja-JP"/>
                    </a:p>
                  </a:txBody>
                  <a:tcPr/>
                </a:tc>
                <a:tc>
                  <a:txBody>
                    <a:bodyPr/>
                    <a:lstStyle/>
                    <a:p>
                      <a:pPr marL="0" lvl="0" indent="0" algn="l" rtl="0">
                        <a:spcBef>
                          <a:spcPts val="0"/>
                        </a:spcBef>
                        <a:spcAft>
                          <a:spcPts val="0"/>
                        </a:spcAft>
                        <a:buNone/>
                      </a:pP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ja-JP" sz="800" b="1">
                          <a:latin typeface="Sawarabi Gothic"/>
                          <a:ea typeface="Sawarabi Gothic"/>
                          <a:cs typeface="Sawarabi Gothic"/>
                          <a:sym typeface="Sawarabi Gothic"/>
                        </a:rPr>
                        <a:t>348.25</a:t>
                      </a:r>
                      <a:endParaRPr sz="800" b="1">
                        <a:latin typeface="Sawarabi Gothic"/>
                        <a:ea typeface="Sawarabi Gothic"/>
                        <a:cs typeface="Sawarabi Gothic"/>
                        <a:sym typeface="Sawarabi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800">
                        <a:latin typeface="Sawarabi Gothic"/>
                        <a:ea typeface="Sawarabi Gothic"/>
                        <a:cs typeface="Sawarabi Gothic"/>
                        <a:sym typeface="Sawarabi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ja-JP" sz="800" b="1">
                          <a:latin typeface="Sawarabi Gothic"/>
                          <a:ea typeface="Sawarabi Gothic"/>
                          <a:cs typeface="Sawarabi Gothic"/>
                          <a:sym typeface="Sawarabi Gothic"/>
                        </a:rPr>
                        <a:t>¥273,209,750</a:t>
                      </a:r>
                      <a:endParaRPr sz="800" b="1">
                        <a:latin typeface="Sawarabi Gothic"/>
                        <a:ea typeface="Sawarabi Gothic"/>
                        <a:cs typeface="Sawarabi Gothic"/>
                        <a:sym typeface="Sawarabi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18"/>
                  </a:ext>
                </a:extLst>
              </a:tr>
              <a:tr h="226125">
                <a:tc gridSpan="2">
                  <a:txBody>
                    <a:bodyPr/>
                    <a:lstStyle/>
                    <a:p>
                      <a:pPr marL="0" lvl="0" indent="0" algn="ctr" rtl="0">
                        <a:lnSpc>
                          <a:spcPct val="115000"/>
                        </a:lnSpc>
                        <a:spcBef>
                          <a:spcPts val="0"/>
                        </a:spcBef>
                        <a:spcAft>
                          <a:spcPts val="0"/>
                        </a:spcAft>
                        <a:buNone/>
                      </a:pPr>
                      <a:r>
                        <a:rPr lang="ja-JP" sz="800" b="1">
                          <a:latin typeface="Sawarabi Gothic"/>
                          <a:ea typeface="Sawarabi Gothic"/>
                          <a:cs typeface="Sawarabi Gothic"/>
                          <a:sym typeface="Sawarabi Gothic"/>
                        </a:rPr>
                        <a:t>消費税</a:t>
                      </a:r>
                      <a:endParaRPr sz="800" b="1">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hMerge="1">
                  <a:txBody>
                    <a:bodyPr/>
                    <a:lstStyle/>
                    <a:p>
                      <a:endParaRPr lang="ja-JP"/>
                    </a:p>
                  </a:txBody>
                  <a:tcPr/>
                </a:tc>
                <a:tc>
                  <a:txBody>
                    <a:bodyPr/>
                    <a:lstStyle/>
                    <a:p>
                      <a:pPr marL="0" lvl="0" indent="0" algn="ctr" rtl="0">
                        <a:lnSpc>
                          <a:spcPct val="115000"/>
                        </a:lnSpc>
                        <a:spcBef>
                          <a:spcPts val="0"/>
                        </a:spcBef>
                        <a:spcAft>
                          <a:spcPts val="0"/>
                        </a:spcAft>
                        <a:buNone/>
                      </a:pPr>
                      <a:r>
                        <a:rPr lang="ja-JP" sz="800" b="1">
                          <a:latin typeface="Sawarabi Gothic"/>
                          <a:ea typeface="Sawarabi Gothic"/>
                          <a:cs typeface="Sawarabi Gothic"/>
                          <a:sym typeface="Sawarabi Gothic"/>
                        </a:rPr>
                        <a:t>10%</a:t>
                      </a:r>
                      <a:endParaRPr sz="800" b="1">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800">
                        <a:latin typeface="Sawarabi Gothic"/>
                        <a:ea typeface="Sawarabi Gothic"/>
                        <a:cs typeface="Sawarabi Gothic"/>
                        <a:sym typeface="Sawarabi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800">
                        <a:latin typeface="Sawarabi Gothic"/>
                        <a:ea typeface="Sawarabi Gothic"/>
                        <a:cs typeface="Sawarabi Gothic"/>
                        <a:sym typeface="Sawarabi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ja-JP" sz="800" b="1">
                          <a:latin typeface="Sawarabi Gothic"/>
                          <a:ea typeface="Sawarabi Gothic"/>
                          <a:cs typeface="Sawarabi Gothic"/>
                          <a:sym typeface="Sawarabi Gothic"/>
                        </a:rPr>
                        <a:t>¥27,320,975</a:t>
                      </a:r>
                      <a:endParaRPr sz="800" b="1">
                        <a:latin typeface="Sawarabi Gothic"/>
                        <a:ea typeface="Sawarabi Gothic"/>
                        <a:cs typeface="Sawarabi Gothic"/>
                        <a:sym typeface="Sawarabi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19"/>
                  </a:ext>
                </a:extLst>
              </a:tr>
              <a:tr h="226125">
                <a:tc gridSpan="2">
                  <a:txBody>
                    <a:bodyPr/>
                    <a:lstStyle/>
                    <a:p>
                      <a:pPr marL="0" lvl="0" indent="0" algn="ctr" rtl="0">
                        <a:lnSpc>
                          <a:spcPct val="115000"/>
                        </a:lnSpc>
                        <a:spcBef>
                          <a:spcPts val="0"/>
                        </a:spcBef>
                        <a:spcAft>
                          <a:spcPts val="0"/>
                        </a:spcAft>
                        <a:buNone/>
                      </a:pPr>
                      <a:r>
                        <a:rPr lang="ja-JP" sz="800" b="1">
                          <a:latin typeface="Sawarabi Gothic"/>
                          <a:ea typeface="Sawarabi Gothic"/>
                          <a:cs typeface="Sawarabi Gothic"/>
                          <a:sym typeface="Sawarabi Gothic"/>
                        </a:rPr>
                        <a:t>合計</a:t>
                      </a:r>
                      <a:endParaRPr sz="800" b="1">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hMerge="1">
                  <a:txBody>
                    <a:bodyPr/>
                    <a:lstStyle/>
                    <a:p>
                      <a:endParaRPr lang="ja-JP"/>
                    </a:p>
                  </a:txBody>
                  <a:tcPr/>
                </a:tc>
                <a:tc>
                  <a:txBody>
                    <a:bodyPr/>
                    <a:lstStyle/>
                    <a:p>
                      <a:pPr marL="0" lvl="0" indent="0" algn="l" rtl="0">
                        <a:spcBef>
                          <a:spcPts val="0"/>
                        </a:spcBef>
                        <a:spcAft>
                          <a:spcPts val="0"/>
                        </a:spcAft>
                        <a:buNone/>
                      </a:pPr>
                      <a:endParaRPr sz="800">
                        <a:latin typeface="Sawarabi Gothic"/>
                        <a:ea typeface="Sawarabi Gothic"/>
                        <a:cs typeface="Sawarabi Gothic"/>
                        <a:sym typeface="Sawarabi Gothic"/>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800">
                        <a:latin typeface="Sawarabi Gothic"/>
                        <a:ea typeface="Sawarabi Gothic"/>
                        <a:cs typeface="Sawarabi Gothic"/>
                        <a:sym typeface="Sawarabi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800">
                        <a:latin typeface="Sawarabi Gothic"/>
                        <a:ea typeface="Sawarabi Gothic"/>
                        <a:cs typeface="Sawarabi Gothic"/>
                        <a:sym typeface="Sawarabi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ja-JP" sz="800" b="1">
                          <a:latin typeface="Sawarabi Gothic"/>
                          <a:ea typeface="Sawarabi Gothic"/>
                          <a:cs typeface="Sawarabi Gothic"/>
                          <a:sym typeface="Sawarabi Gothic"/>
                        </a:rPr>
                        <a:t>¥300,530,725</a:t>
                      </a:r>
                      <a:endParaRPr sz="800" b="1">
                        <a:latin typeface="Sawarabi Gothic"/>
                        <a:ea typeface="Sawarabi Gothic"/>
                        <a:cs typeface="Sawarabi Gothic"/>
                        <a:sym typeface="Sawarabi Gothic"/>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20"/>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Google Shape;582;p111" descr="イメージ"/>
          <p:cNvPicPr preferRelativeResize="0"/>
          <p:nvPr/>
        </p:nvPicPr>
        <p:blipFill rotWithShape="1">
          <a:blip r:embed="rId3">
            <a:alphaModFix/>
          </a:blip>
          <a:srcRect/>
          <a:stretch/>
        </p:blipFill>
        <p:spPr>
          <a:xfrm>
            <a:off x="244247" y="4788747"/>
            <a:ext cx="559256" cy="184144"/>
          </a:xfrm>
          <a:prstGeom prst="rect">
            <a:avLst/>
          </a:prstGeom>
          <a:noFill/>
          <a:ln>
            <a:noFill/>
          </a:ln>
        </p:spPr>
      </p:pic>
      <p:sp>
        <p:nvSpPr>
          <p:cNvPr id="583" name="Google Shape;583;p111"/>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rgbClr val="434343"/>
                </a:solidFill>
                <a:latin typeface="Sawarabi Gothic"/>
                <a:ea typeface="Sawarabi Gothic"/>
                <a:cs typeface="Sawarabi Gothic"/>
                <a:sym typeface="Sawarabi Gothic"/>
              </a:rPr>
              <a:t>開発の進め方</a:t>
            </a:r>
            <a:endParaRPr sz="1600" b="1">
              <a:solidFill>
                <a:srgbClr val="434343"/>
              </a:solidFill>
              <a:latin typeface="Sawarabi Gothic"/>
              <a:ea typeface="Sawarabi Gothic"/>
              <a:cs typeface="Sawarabi Gothic"/>
              <a:sym typeface="Sawarabi Gothic"/>
            </a:endParaRPr>
          </a:p>
        </p:txBody>
      </p:sp>
      <p:sp>
        <p:nvSpPr>
          <p:cNvPr id="584" name="Google Shape;584;p111"/>
          <p:cNvSpPr txBox="1"/>
          <p:nvPr/>
        </p:nvSpPr>
        <p:spPr>
          <a:xfrm>
            <a:off x="220775" y="606725"/>
            <a:ext cx="7830900" cy="387600"/>
          </a:xfrm>
          <a:prstGeom prst="rect">
            <a:avLst/>
          </a:prstGeom>
          <a:noFill/>
          <a:ln>
            <a:noFill/>
          </a:ln>
        </p:spPr>
        <p:txBody>
          <a:bodyPr spcFirstLastPara="1" wrap="square" lIns="68575" tIns="34275" rIns="68575" bIns="34275" anchor="t" anchorCtr="0">
            <a:noAutofit/>
          </a:bodyPr>
          <a:lstStyle/>
          <a:p>
            <a:pPr marL="0" marR="0" lvl="0" indent="0" algn="l" rtl="0">
              <a:lnSpc>
                <a:spcPct val="115000"/>
              </a:lnSpc>
              <a:spcBef>
                <a:spcPts val="0"/>
              </a:spcBef>
              <a:spcAft>
                <a:spcPts val="0"/>
              </a:spcAft>
              <a:buClr>
                <a:srgbClr val="000000"/>
              </a:buClr>
              <a:buSzPts val="1295"/>
              <a:buFont typeface="Arial"/>
              <a:buNone/>
            </a:pPr>
            <a:r>
              <a:rPr lang="ja-JP" sz="1002">
                <a:solidFill>
                  <a:srgbClr val="434343"/>
                </a:solidFill>
                <a:latin typeface="Sawarabi Gothic"/>
                <a:ea typeface="Sawarabi Gothic"/>
                <a:cs typeface="Sawarabi Gothic"/>
                <a:sym typeface="Sawarabi Gothic"/>
              </a:rPr>
              <a:t>本PJは開発スコープおよび機能数の多さから3フェーズに分けて開発をすすめさせていただきます。</a:t>
            </a:r>
            <a:endParaRPr sz="1002">
              <a:solidFill>
                <a:srgbClr val="434343"/>
              </a:solidFill>
              <a:latin typeface="Sawarabi Gothic"/>
              <a:ea typeface="Sawarabi Gothic"/>
              <a:cs typeface="Sawarabi Gothic"/>
              <a:sym typeface="Sawarabi Gothic"/>
            </a:endParaRPr>
          </a:p>
          <a:p>
            <a:pPr marL="0" marR="0" lvl="0" indent="0" algn="l" rtl="0">
              <a:lnSpc>
                <a:spcPct val="115000"/>
              </a:lnSpc>
              <a:spcBef>
                <a:spcPts val="0"/>
              </a:spcBef>
              <a:spcAft>
                <a:spcPts val="0"/>
              </a:spcAft>
              <a:buClr>
                <a:srgbClr val="000000"/>
              </a:buClr>
              <a:buSzPts val="1295"/>
              <a:buFont typeface="Arial"/>
              <a:buNone/>
            </a:pPr>
            <a:r>
              <a:rPr lang="ja-JP" sz="1002">
                <a:solidFill>
                  <a:srgbClr val="434343"/>
                </a:solidFill>
                <a:latin typeface="Sawarabi Gothic"/>
                <a:ea typeface="Sawarabi Gothic"/>
                <a:cs typeface="Sawarabi Gothic"/>
                <a:sym typeface="Sawarabi Gothic"/>
              </a:rPr>
              <a:t>※現時点での想定スコープとなり、要件次第でフェーズスコープが変更となる場合がございます。</a:t>
            </a:r>
            <a:endParaRPr sz="1002">
              <a:solidFill>
                <a:srgbClr val="434343"/>
              </a:solidFill>
              <a:latin typeface="Sawarabi Gothic"/>
              <a:ea typeface="Sawarabi Gothic"/>
              <a:cs typeface="Sawarabi Gothic"/>
              <a:sym typeface="Sawarabi Gothic"/>
            </a:endParaRPr>
          </a:p>
        </p:txBody>
      </p:sp>
      <p:graphicFrame>
        <p:nvGraphicFramePr>
          <p:cNvPr id="585" name="Google Shape;585;p111"/>
          <p:cNvGraphicFramePr/>
          <p:nvPr/>
        </p:nvGraphicFramePr>
        <p:xfrm>
          <a:off x="339838" y="1070525"/>
          <a:ext cx="8603750" cy="3636190"/>
        </p:xfrm>
        <a:graphic>
          <a:graphicData uri="http://schemas.openxmlformats.org/drawingml/2006/table">
            <a:tbl>
              <a:tblPr>
                <a:noFill/>
                <a:tableStyleId>{7312A268-9EC6-470B-B6AD-4A9958943001}</a:tableStyleId>
              </a:tblPr>
              <a:tblGrid>
                <a:gridCol w="1176575">
                  <a:extLst>
                    <a:ext uri="{9D8B030D-6E8A-4147-A177-3AD203B41FA5}">
                      <a16:colId xmlns:a16="http://schemas.microsoft.com/office/drawing/2014/main" val="20000"/>
                    </a:ext>
                  </a:extLst>
                </a:gridCol>
                <a:gridCol w="2475725">
                  <a:extLst>
                    <a:ext uri="{9D8B030D-6E8A-4147-A177-3AD203B41FA5}">
                      <a16:colId xmlns:a16="http://schemas.microsoft.com/office/drawing/2014/main" val="20001"/>
                    </a:ext>
                  </a:extLst>
                </a:gridCol>
                <a:gridCol w="2475725">
                  <a:extLst>
                    <a:ext uri="{9D8B030D-6E8A-4147-A177-3AD203B41FA5}">
                      <a16:colId xmlns:a16="http://schemas.microsoft.com/office/drawing/2014/main" val="20002"/>
                    </a:ext>
                  </a:extLst>
                </a:gridCol>
                <a:gridCol w="2475725">
                  <a:extLst>
                    <a:ext uri="{9D8B030D-6E8A-4147-A177-3AD203B41FA5}">
                      <a16:colId xmlns:a16="http://schemas.microsoft.com/office/drawing/2014/main" val="20003"/>
                    </a:ext>
                  </a:extLst>
                </a:gridCol>
              </a:tblGrid>
              <a:tr h="301575">
                <a:tc>
                  <a:txBody>
                    <a:bodyPr/>
                    <a:lstStyle/>
                    <a:p>
                      <a:pPr marL="0" lvl="0" indent="0" algn="ctr" rtl="0">
                        <a:lnSpc>
                          <a:spcPct val="115000"/>
                        </a:lnSpc>
                        <a:spcBef>
                          <a:spcPts val="0"/>
                        </a:spcBef>
                        <a:spcAft>
                          <a:spcPts val="0"/>
                        </a:spcAft>
                        <a:buNone/>
                      </a:pPr>
                      <a:r>
                        <a:rPr lang="ja-JP" sz="1000" b="1">
                          <a:solidFill>
                            <a:schemeClr val="lt1"/>
                          </a:solidFill>
                          <a:latin typeface="Sawarabi Gothic"/>
                          <a:ea typeface="Sawarabi Gothic"/>
                          <a:cs typeface="Sawarabi Gothic"/>
                          <a:sym typeface="Sawarabi Gothic"/>
                        </a:rPr>
                        <a:t>分類</a:t>
                      </a:r>
                      <a:endParaRPr sz="1000" b="1">
                        <a:solidFill>
                          <a:schemeClr val="lt1"/>
                        </a:solidFill>
                        <a:latin typeface="Sawarabi Gothic"/>
                        <a:ea typeface="Sawarabi Gothic"/>
                        <a:cs typeface="Sawarabi Gothic"/>
                        <a:sym typeface="Sawarabi Gothic"/>
                      </a:endParaRPr>
                    </a:p>
                  </a:txBody>
                  <a:tcPr marL="28575" marR="2857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AF00"/>
                    </a:solidFill>
                  </a:tcPr>
                </a:tc>
                <a:tc>
                  <a:txBody>
                    <a:bodyPr/>
                    <a:lstStyle/>
                    <a:p>
                      <a:pPr marL="0" lvl="0" indent="0" algn="ctr" rtl="0">
                        <a:lnSpc>
                          <a:spcPct val="115000"/>
                        </a:lnSpc>
                        <a:spcBef>
                          <a:spcPts val="0"/>
                        </a:spcBef>
                        <a:spcAft>
                          <a:spcPts val="0"/>
                        </a:spcAft>
                        <a:buNone/>
                      </a:pPr>
                      <a:r>
                        <a:rPr lang="ja-JP" sz="1000" b="1">
                          <a:solidFill>
                            <a:schemeClr val="lt1"/>
                          </a:solidFill>
                          <a:latin typeface="Sawarabi Gothic"/>
                          <a:ea typeface="Sawarabi Gothic"/>
                          <a:cs typeface="Sawarabi Gothic"/>
                          <a:sym typeface="Sawarabi Gothic"/>
                        </a:rPr>
                        <a:t>Phase1</a:t>
                      </a:r>
                      <a:endParaRPr sz="1000" b="1">
                        <a:solidFill>
                          <a:schemeClr val="lt1"/>
                        </a:solidFill>
                        <a:latin typeface="Sawarabi Gothic"/>
                        <a:ea typeface="Sawarabi Gothic"/>
                        <a:cs typeface="Sawarabi Gothic"/>
                        <a:sym typeface="Sawarabi Gothic"/>
                      </a:endParaRPr>
                    </a:p>
                  </a:txBody>
                  <a:tcPr marL="28575" marR="2857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AF00"/>
                    </a:solidFill>
                  </a:tcPr>
                </a:tc>
                <a:tc>
                  <a:txBody>
                    <a:bodyPr/>
                    <a:lstStyle/>
                    <a:p>
                      <a:pPr marL="0" lvl="0" indent="0" algn="ctr" rtl="0">
                        <a:lnSpc>
                          <a:spcPct val="115000"/>
                        </a:lnSpc>
                        <a:spcBef>
                          <a:spcPts val="0"/>
                        </a:spcBef>
                        <a:spcAft>
                          <a:spcPts val="0"/>
                        </a:spcAft>
                        <a:buNone/>
                      </a:pPr>
                      <a:r>
                        <a:rPr lang="ja-JP" sz="1000" b="1">
                          <a:solidFill>
                            <a:schemeClr val="lt1"/>
                          </a:solidFill>
                          <a:latin typeface="Sawarabi Gothic"/>
                          <a:ea typeface="Sawarabi Gothic"/>
                          <a:cs typeface="Sawarabi Gothic"/>
                          <a:sym typeface="Sawarabi Gothic"/>
                        </a:rPr>
                        <a:t>Phase2</a:t>
                      </a:r>
                      <a:endParaRPr sz="1000" b="1">
                        <a:solidFill>
                          <a:schemeClr val="lt1"/>
                        </a:solidFill>
                        <a:latin typeface="Sawarabi Gothic"/>
                        <a:ea typeface="Sawarabi Gothic"/>
                        <a:cs typeface="Sawarabi Gothic"/>
                        <a:sym typeface="Sawarabi Gothic"/>
                      </a:endParaRPr>
                    </a:p>
                  </a:txBody>
                  <a:tcPr marL="28575" marR="2857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AF00"/>
                    </a:solidFill>
                  </a:tcPr>
                </a:tc>
                <a:tc>
                  <a:txBody>
                    <a:bodyPr/>
                    <a:lstStyle/>
                    <a:p>
                      <a:pPr marL="0" lvl="0" indent="0" algn="ctr" rtl="0">
                        <a:lnSpc>
                          <a:spcPct val="115000"/>
                        </a:lnSpc>
                        <a:spcBef>
                          <a:spcPts val="0"/>
                        </a:spcBef>
                        <a:spcAft>
                          <a:spcPts val="0"/>
                        </a:spcAft>
                        <a:buNone/>
                      </a:pPr>
                      <a:r>
                        <a:rPr lang="ja-JP" sz="1000" b="1">
                          <a:solidFill>
                            <a:schemeClr val="lt1"/>
                          </a:solidFill>
                          <a:latin typeface="Sawarabi Gothic"/>
                          <a:ea typeface="Sawarabi Gothic"/>
                          <a:cs typeface="Sawarabi Gothic"/>
                          <a:sym typeface="Sawarabi Gothic"/>
                        </a:rPr>
                        <a:t>Phase3</a:t>
                      </a:r>
                      <a:endParaRPr sz="1000" b="1">
                        <a:solidFill>
                          <a:schemeClr val="lt1"/>
                        </a:solidFill>
                        <a:latin typeface="Sawarabi Gothic"/>
                        <a:ea typeface="Sawarabi Gothic"/>
                        <a:cs typeface="Sawarabi Gothic"/>
                        <a:sym typeface="Sawarabi Gothic"/>
                      </a:endParaRPr>
                    </a:p>
                  </a:txBody>
                  <a:tcPr marL="28575" marR="2857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AF00"/>
                    </a:solidFill>
                  </a:tcPr>
                </a:tc>
                <a:extLst>
                  <a:ext uri="{0D108BD9-81ED-4DB2-BD59-A6C34878D82A}">
                    <a16:rowId xmlns:a16="http://schemas.microsoft.com/office/drawing/2014/main" val="10000"/>
                  </a:ext>
                </a:extLst>
              </a:tr>
              <a:tr h="679600">
                <a:tc>
                  <a:txBody>
                    <a:bodyPr/>
                    <a:lstStyle/>
                    <a:p>
                      <a:pPr marL="0" lvl="0" indent="0" algn="ctr" rtl="0">
                        <a:lnSpc>
                          <a:spcPct val="115000"/>
                        </a:lnSpc>
                        <a:spcBef>
                          <a:spcPts val="0"/>
                        </a:spcBef>
                        <a:spcAft>
                          <a:spcPts val="0"/>
                        </a:spcAft>
                        <a:buNone/>
                      </a:pPr>
                      <a:r>
                        <a:rPr lang="ja-JP" sz="1000" b="1">
                          <a:latin typeface="Sawarabi Gothic"/>
                          <a:ea typeface="Sawarabi Gothic"/>
                          <a:cs typeface="Sawarabi Gothic"/>
                          <a:sym typeface="Sawarabi Gothic"/>
                        </a:rPr>
                        <a:t>ユーザー</a:t>
                      </a:r>
                      <a:endParaRPr sz="1000" b="1">
                        <a:latin typeface="Sawarabi Gothic"/>
                        <a:ea typeface="Sawarabi Gothic"/>
                        <a:cs typeface="Sawarabi Gothic"/>
                        <a:sym typeface="Sawarabi Gothic"/>
                      </a:endParaRPr>
                    </a:p>
                  </a:txBody>
                  <a:tcPr marL="28575" marR="2857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ja-JP" sz="1000">
                          <a:latin typeface="Sawarabi Gothic"/>
                          <a:ea typeface="Sawarabi Gothic"/>
                          <a:cs typeface="Sawarabi Gothic"/>
                          <a:sym typeface="Sawarabi Gothic"/>
                        </a:rPr>
                        <a:t>【61画面】</a:t>
                      </a:r>
                      <a:endParaRPr sz="1000">
                        <a:latin typeface="Sawarabi Gothic"/>
                        <a:ea typeface="Sawarabi Gothic"/>
                        <a:cs typeface="Sawarabi Gothic"/>
                        <a:sym typeface="Sawarabi Gothic"/>
                      </a:endParaRPr>
                    </a:p>
                    <a:p>
                      <a:pPr marL="0" lvl="0" indent="0" algn="l" rtl="0">
                        <a:spcBef>
                          <a:spcPts val="0"/>
                        </a:spcBef>
                        <a:spcAft>
                          <a:spcPts val="0"/>
                        </a:spcAft>
                        <a:buNone/>
                      </a:pPr>
                      <a:r>
                        <a:rPr lang="ja-JP" sz="1000">
                          <a:latin typeface="Sawarabi Gothic"/>
                          <a:ea typeface="Sawarabi Gothic"/>
                          <a:cs typeface="Sawarabi Gothic"/>
                          <a:sym typeface="Sawarabi Gothic"/>
                        </a:rPr>
                        <a:t>TOP/ログイン/会員登録/マイページ機能</a:t>
                      </a:r>
                      <a:endParaRPr sz="1000">
                        <a:latin typeface="Sawarabi Gothic"/>
                        <a:ea typeface="Sawarabi Gothic"/>
                        <a:cs typeface="Sawarabi Gothic"/>
                        <a:sym typeface="Sawarabi Gothic"/>
                      </a:endParaRPr>
                    </a:p>
                    <a:p>
                      <a:pPr marL="0" lvl="0" indent="0" algn="l" rtl="0">
                        <a:spcBef>
                          <a:spcPts val="0"/>
                        </a:spcBef>
                        <a:spcAft>
                          <a:spcPts val="0"/>
                        </a:spcAft>
                        <a:buNone/>
                      </a:pPr>
                      <a:r>
                        <a:rPr lang="ja-JP" sz="1000">
                          <a:latin typeface="Sawarabi Gothic"/>
                          <a:ea typeface="Sawarabi Gothic"/>
                          <a:cs typeface="Sawarabi Gothic"/>
                          <a:sym typeface="Sawarabi Gothic"/>
                        </a:rPr>
                        <a:t>求人応募/検索一覧画面/各種API 等</a:t>
                      </a:r>
                      <a:endParaRPr sz="1000">
                        <a:latin typeface="Sawarabi Gothic"/>
                        <a:ea typeface="Sawarabi Gothic"/>
                        <a:cs typeface="Sawarabi Gothic"/>
                        <a:sym typeface="Sawarabi Gothic"/>
                      </a:endParaRPr>
                    </a:p>
                  </a:txBody>
                  <a:tcPr marL="28575" marR="2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ja-JP" sz="1000">
                          <a:latin typeface="Sawarabi Gothic"/>
                          <a:ea typeface="Sawarabi Gothic"/>
                          <a:cs typeface="Sawarabi Gothic"/>
                          <a:sym typeface="Sawarabi Gothic"/>
                        </a:rPr>
                        <a:t>【46画面】</a:t>
                      </a:r>
                      <a:endParaRPr sz="1000">
                        <a:latin typeface="Sawarabi Gothic"/>
                        <a:ea typeface="Sawarabi Gothic"/>
                        <a:cs typeface="Sawarabi Gothic"/>
                        <a:sym typeface="Sawarabi Gothic"/>
                      </a:endParaRPr>
                    </a:p>
                    <a:p>
                      <a:pPr marL="0" lvl="0" indent="0" algn="l" rtl="0">
                        <a:spcBef>
                          <a:spcPts val="0"/>
                        </a:spcBef>
                        <a:spcAft>
                          <a:spcPts val="0"/>
                        </a:spcAft>
                        <a:buNone/>
                      </a:pPr>
                      <a:r>
                        <a:rPr lang="ja-JP" sz="1000">
                          <a:latin typeface="Sawarabi Gothic"/>
                          <a:ea typeface="Sawarabi Gothic"/>
                          <a:cs typeface="Sawarabi Gothic"/>
                          <a:sym typeface="Sawarabi Gothic"/>
                        </a:rPr>
                        <a:t>マイページ機能/採用お祝い申請/問合せ　等</a:t>
                      </a:r>
                      <a:endParaRPr sz="1000">
                        <a:latin typeface="Sawarabi Gothic"/>
                        <a:ea typeface="Sawarabi Gothic"/>
                        <a:cs typeface="Sawarabi Gothic"/>
                        <a:sym typeface="Sawarabi Gothic"/>
                      </a:endParaRPr>
                    </a:p>
                    <a:p>
                      <a:pPr marL="0" lvl="0" indent="0" algn="l" rtl="0">
                        <a:spcBef>
                          <a:spcPts val="0"/>
                        </a:spcBef>
                        <a:spcAft>
                          <a:spcPts val="0"/>
                        </a:spcAft>
                        <a:buNone/>
                      </a:pPr>
                      <a:endParaRPr sz="1000">
                        <a:latin typeface="Sawarabi Gothic"/>
                        <a:ea typeface="Sawarabi Gothic"/>
                        <a:cs typeface="Sawarabi Gothic"/>
                        <a:sym typeface="Sawarabi Gothic"/>
                      </a:endParaRPr>
                    </a:p>
                  </a:txBody>
                  <a:tcPr marL="28575" marR="2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ja-JP" sz="1000">
                          <a:latin typeface="Sawarabi Gothic"/>
                          <a:ea typeface="Sawarabi Gothic"/>
                          <a:cs typeface="Sawarabi Gothic"/>
                          <a:sym typeface="Sawarabi Gothic"/>
                        </a:rPr>
                        <a:t>【47画面】</a:t>
                      </a:r>
                      <a:endParaRPr sz="1000">
                        <a:latin typeface="Sawarabi Gothic"/>
                        <a:ea typeface="Sawarabi Gothic"/>
                        <a:cs typeface="Sawarabi Gothic"/>
                        <a:sym typeface="Sawarabi Gothic"/>
                      </a:endParaRPr>
                    </a:p>
                    <a:p>
                      <a:pPr marL="0" lvl="0" indent="0" algn="l" rtl="0">
                        <a:spcBef>
                          <a:spcPts val="0"/>
                        </a:spcBef>
                        <a:spcAft>
                          <a:spcPts val="0"/>
                        </a:spcAft>
                        <a:buNone/>
                      </a:pPr>
                      <a:r>
                        <a:rPr lang="ja-JP" sz="1000">
                          <a:latin typeface="Sawarabi Gothic"/>
                          <a:ea typeface="Sawarabi Gothic"/>
                          <a:cs typeface="Sawarabi Gothic"/>
                          <a:sym typeface="Sawarabi Gothic"/>
                        </a:rPr>
                        <a:t>勤務アンケート/情報局 系/各種ランキング機能系</a:t>
                      </a:r>
                      <a:endParaRPr sz="1000">
                        <a:latin typeface="Sawarabi Gothic"/>
                        <a:ea typeface="Sawarabi Gothic"/>
                        <a:cs typeface="Sawarabi Gothic"/>
                        <a:sym typeface="Sawarabi Gothic"/>
                      </a:endParaRPr>
                    </a:p>
                  </a:txBody>
                  <a:tcPr marL="28575" marR="2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79600">
                <a:tc>
                  <a:txBody>
                    <a:bodyPr/>
                    <a:lstStyle/>
                    <a:p>
                      <a:pPr marL="0" lvl="0" indent="0" algn="ctr" rtl="0">
                        <a:lnSpc>
                          <a:spcPct val="115000"/>
                        </a:lnSpc>
                        <a:spcBef>
                          <a:spcPts val="0"/>
                        </a:spcBef>
                        <a:spcAft>
                          <a:spcPts val="0"/>
                        </a:spcAft>
                        <a:buNone/>
                      </a:pPr>
                      <a:r>
                        <a:rPr lang="ja-JP" sz="1000" b="1">
                          <a:latin typeface="Sawarabi Gothic"/>
                          <a:ea typeface="Sawarabi Gothic"/>
                          <a:cs typeface="Sawarabi Gothic"/>
                          <a:sym typeface="Sawarabi Gothic"/>
                        </a:rPr>
                        <a:t>クライアント</a:t>
                      </a:r>
                      <a:endParaRPr sz="1000" b="1">
                        <a:latin typeface="Sawarabi Gothic"/>
                        <a:ea typeface="Sawarabi Gothic"/>
                        <a:cs typeface="Sawarabi Gothic"/>
                        <a:sym typeface="Sawarabi Gothic"/>
                      </a:endParaRPr>
                    </a:p>
                  </a:txBody>
                  <a:tcPr marL="28575" marR="2857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ja-JP" sz="1000">
                          <a:latin typeface="Sawarabi Gothic"/>
                          <a:ea typeface="Sawarabi Gothic"/>
                          <a:cs typeface="Sawarabi Gothic"/>
                          <a:sym typeface="Sawarabi Gothic"/>
                        </a:rPr>
                        <a:t>【14画面】</a:t>
                      </a:r>
                      <a:endParaRPr sz="1000">
                        <a:latin typeface="Sawarabi Gothic"/>
                        <a:ea typeface="Sawarabi Gothic"/>
                        <a:cs typeface="Sawarabi Gothic"/>
                        <a:sym typeface="Sawarabi Gothic"/>
                      </a:endParaRPr>
                    </a:p>
                    <a:p>
                      <a:pPr marL="0" lvl="0" indent="0" algn="l" rtl="0">
                        <a:spcBef>
                          <a:spcPts val="0"/>
                        </a:spcBef>
                        <a:spcAft>
                          <a:spcPts val="0"/>
                        </a:spcAft>
                        <a:buNone/>
                      </a:pPr>
                      <a:r>
                        <a:rPr lang="ja-JP" sz="1000">
                          <a:latin typeface="Sawarabi Gothic"/>
                          <a:ea typeface="Sawarabi Gothic"/>
                          <a:cs typeface="Sawarabi Gothic"/>
                          <a:sym typeface="Sawarabi Gothic"/>
                        </a:rPr>
                        <a:t>認証/アクセス集計/応募管理 等</a:t>
                      </a:r>
                      <a:endParaRPr sz="1000">
                        <a:latin typeface="Sawarabi Gothic"/>
                        <a:ea typeface="Sawarabi Gothic"/>
                        <a:cs typeface="Sawarabi Gothic"/>
                        <a:sym typeface="Sawarabi Gothic"/>
                      </a:endParaRPr>
                    </a:p>
                  </a:txBody>
                  <a:tcPr marL="28575" marR="2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ja-JP" sz="1000">
                          <a:latin typeface="Sawarabi Gothic"/>
                          <a:ea typeface="Sawarabi Gothic"/>
                          <a:cs typeface="Sawarabi Gothic"/>
                          <a:sym typeface="Sawarabi Gothic"/>
                        </a:rPr>
                        <a:t>【7画面】</a:t>
                      </a:r>
                      <a:endParaRPr sz="1000">
                        <a:latin typeface="Sawarabi Gothic"/>
                        <a:ea typeface="Sawarabi Gothic"/>
                        <a:cs typeface="Sawarabi Gothic"/>
                        <a:sym typeface="Sawarabi Gothic"/>
                      </a:endParaRPr>
                    </a:p>
                    <a:p>
                      <a:pPr marL="0" lvl="0" indent="0" algn="l" rtl="0">
                        <a:spcBef>
                          <a:spcPts val="0"/>
                        </a:spcBef>
                        <a:spcAft>
                          <a:spcPts val="0"/>
                        </a:spcAft>
                        <a:buNone/>
                      </a:pPr>
                      <a:r>
                        <a:rPr lang="ja-JP" sz="1000">
                          <a:latin typeface="Sawarabi Gothic"/>
                          <a:ea typeface="Sawarabi Gothic"/>
                          <a:cs typeface="Sawarabi Gothic"/>
                          <a:sym typeface="Sawarabi Gothic"/>
                        </a:rPr>
                        <a:t>オファー管理/契約更新管理 等</a:t>
                      </a:r>
                      <a:endParaRPr sz="1000">
                        <a:latin typeface="Sawarabi Gothic"/>
                        <a:ea typeface="Sawarabi Gothic"/>
                        <a:cs typeface="Sawarabi Gothic"/>
                        <a:sym typeface="Sawarabi Gothic"/>
                      </a:endParaRPr>
                    </a:p>
                  </a:txBody>
                  <a:tcPr marL="28575" marR="2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ja-JP" sz="1000">
                          <a:latin typeface="Sawarabi Gothic"/>
                          <a:ea typeface="Sawarabi Gothic"/>
                          <a:cs typeface="Sawarabi Gothic"/>
                          <a:sym typeface="Sawarabi Gothic"/>
                        </a:rPr>
                        <a:t>【3画面】</a:t>
                      </a:r>
                      <a:endParaRPr sz="1000">
                        <a:latin typeface="Sawarabi Gothic"/>
                        <a:ea typeface="Sawarabi Gothic"/>
                        <a:cs typeface="Sawarabi Gothic"/>
                        <a:sym typeface="Sawarabi Gothic"/>
                      </a:endParaRPr>
                    </a:p>
                    <a:p>
                      <a:pPr marL="0" lvl="0" indent="0" algn="l" rtl="0">
                        <a:spcBef>
                          <a:spcPts val="0"/>
                        </a:spcBef>
                        <a:spcAft>
                          <a:spcPts val="0"/>
                        </a:spcAft>
                        <a:buNone/>
                      </a:pPr>
                      <a:r>
                        <a:rPr lang="ja-JP" sz="1000">
                          <a:latin typeface="Sawarabi Gothic"/>
                          <a:ea typeface="Sawarabi Gothic"/>
                          <a:cs typeface="Sawarabi Gothic"/>
                          <a:sym typeface="Sawarabi Gothic"/>
                        </a:rPr>
                        <a:t>ニュース/エラー画面 等</a:t>
                      </a:r>
                      <a:endParaRPr sz="1000">
                        <a:latin typeface="Sawarabi Gothic"/>
                        <a:ea typeface="Sawarabi Gothic"/>
                        <a:cs typeface="Sawarabi Gothic"/>
                        <a:sym typeface="Sawarabi Gothic"/>
                      </a:endParaRPr>
                    </a:p>
                  </a:txBody>
                  <a:tcPr marL="28575" marR="2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79600">
                <a:tc>
                  <a:txBody>
                    <a:bodyPr/>
                    <a:lstStyle/>
                    <a:p>
                      <a:pPr marL="0" lvl="0" indent="0" algn="ctr" rtl="0">
                        <a:lnSpc>
                          <a:spcPct val="115000"/>
                        </a:lnSpc>
                        <a:spcBef>
                          <a:spcPts val="0"/>
                        </a:spcBef>
                        <a:spcAft>
                          <a:spcPts val="0"/>
                        </a:spcAft>
                        <a:buNone/>
                      </a:pPr>
                      <a:r>
                        <a:rPr lang="ja-JP" sz="1000" b="1">
                          <a:latin typeface="Sawarabi Gothic"/>
                          <a:ea typeface="Sawarabi Gothic"/>
                          <a:cs typeface="Sawarabi Gothic"/>
                          <a:sym typeface="Sawarabi Gothic"/>
                        </a:rPr>
                        <a:t>アドミン</a:t>
                      </a:r>
                      <a:endParaRPr sz="1000" b="1">
                        <a:latin typeface="Sawarabi Gothic"/>
                        <a:ea typeface="Sawarabi Gothic"/>
                        <a:cs typeface="Sawarabi Gothic"/>
                        <a:sym typeface="Sawarabi Gothic"/>
                      </a:endParaRPr>
                    </a:p>
                  </a:txBody>
                  <a:tcPr marL="28575" marR="2857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ja-JP" sz="1000">
                          <a:latin typeface="Sawarabi Gothic"/>
                          <a:ea typeface="Sawarabi Gothic"/>
                          <a:cs typeface="Sawarabi Gothic"/>
                          <a:sym typeface="Sawarabi Gothic"/>
                        </a:rPr>
                        <a:t>【12画面】</a:t>
                      </a:r>
                      <a:endParaRPr sz="1000">
                        <a:latin typeface="Sawarabi Gothic"/>
                        <a:ea typeface="Sawarabi Gothic"/>
                        <a:cs typeface="Sawarabi Gothic"/>
                        <a:sym typeface="Sawarabi Gothic"/>
                      </a:endParaRPr>
                    </a:p>
                    <a:p>
                      <a:pPr marL="0" lvl="0" indent="0" algn="l" rtl="0">
                        <a:spcBef>
                          <a:spcPts val="0"/>
                        </a:spcBef>
                        <a:spcAft>
                          <a:spcPts val="0"/>
                        </a:spcAft>
                        <a:buNone/>
                      </a:pPr>
                      <a:r>
                        <a:rPr lang="ja-JP" sz="1000">
                          <a:latin typeface="Sawarabi Gothic"/>
                          <a:ea typeface="Sawarabi Gothic"/>
                          <a:cs typeface="Sawarabi Gothic"/>
                          <a:sym typeface="Sawarabi Gothic"/>
                        </a:rPr>
                        <a:t>認証/企業管理一部/教室管理</a:t>
                      </a:r>
                      <a:endParaRPr sz="1000">
                        <a:latin typeface="Sawarabi Gothic"/>
                        <a:ea typeface="Sawarabi Gothic"/>
                        <a:cs typeface="Sawarabi Gothic"/>
                        <a:sym typeface="Sawarabi Gothic"/>
                      </a:endParaRPr>
                    </a:p>
                    <a:p>
                      <a:pPr marL="0" lvl="0" indent="0" algn="l" rtl="0">
                        <a:spcBef>
                          <a:spcPts val="0"/>
                        </a:spcBef>
                        <a:spcAft>
                          <a:spcPts val="0"/>
                        </a:spcAft>
                        <a:buNone/>
                      </a:pPr>
                      <a:r>
                        <a:rPr lang="ja-JP" sz="1000">
                          <a:latin typeface="Sawarabi Gothic"/>
                          <a:ea typeface="Sawarabi Gothic"/>
                          <a:cs typeface="Sawarabi Gothic"/>
                          <a:sym typeface="Sawarabi Gothic"/>
                        </a:rPr>
                        <a:t>管理ツール一部機能</a:t>
                      </a:r>
                      <a:endParaRPr sz="1000">
                        <a:latin typeface="Sawarabi Gothic"/>
                        <a:ea typeface="Sawarabi Gothic"/>
                        <a:cs typeface="Sawarabi Gothic"/>
                        <a:sym typeface="Sawarabi Gothic"/>
                      </a:endParaRPr>
                    </a:p>
                  </a:txBody>
                  <a:tcPr marL="28575" marR="2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ja-JP" sz="1000">
                          <a:latin typeface="Sawarabi Gothic"/>
                          <a:ea typeface="Sawarabi Gothic"/>
                          <a:cs typeface="Sawarabi Gothic"/>
                          <a:sym typeface="Sawarabi Gothic"/>
                        </a:rPr>
                        <a:t>【19画面】</a:t>
                      </a:r>
                      <a:endParaRPr sz="1000">
                        <a:latin typeface="Sawarabi Gothic"/>
                        <a:ea typeface="Sawarabi Gothic"/>
                        <a:cs typeface="Sawarabi Gothic"/>
                        <a:sym typeface="Sawarabi Gothic"/>
                      </a:endParaRPr>
                    </a:p>
                    <a:p>
                      <a:pPr marL="0" lvl="0" indent="0" algn="l" rtl="0">
                        <a:spcBef>
                          <a:spcPts val="0"/>
                        </a:spcBef>
                        <a:spcAft>
                          <a:spcPts val="0"/>
                        </a:spcAft>
                        <a:buNone/>
                      </a:pPr>
                      <a:r>
                        <a:rPr lang="ja-JP" sz="1000">
                          <a:latin typeface="Sawarabi Gothic"/>
                          <a:ea typeface="Sawarabi Gothic"/>
                          <a:cs typeface="Sawarabi Gothic"/>
                          <a:sym typeface="Sawarabi Gothic"/>
                        </a:rPr>
                        <a:t>お知らせ/企業管理一部/応募管理</a:t>
                      </a:r>
                      <a:endParaRPr sz="1000">
                        <a:latin typeface="Sawarabi Gothic"/>
                        <a:ea typeface="Sawarabi Gothic"/>
                        <a:cs typeface="Sawarabi Gothic"/>
                        <a:sym typeface="Sawarabi Gothic"/>
                      </a:endParaRPr>
                    </a:p>
                    <a:p>
                      <a:pPr marL="0" lvl="0" indent="0" algn="l" rtl="0">
                        <a:spcBef>
                          <a:spcPts val="0"/>
                        </a:spcBef>
                        <a:spcAft>
                          <a:spcPts val="0"/>
                        </a:spcAft>
                        <a:buNone/>
                      </a:pPr>
                      <a:r>
                        <a:rPr lang="ja-JP" sz="1000">
                          <a:latin typeface="Sawarabi Gothic"/>
                          <a:ea typeface="Sawarabi Gothic"/>
                          <a:cs typeface="Sawarabi Gothic"/>
                          <a:sym typeface="Sawarabi Gothic"/>
                        </a:rPr>
                        <a:t>オプション機能/管理ツール一部機能</a:t>
                      </a:r>
                      <a:endParaRPr sz="1000">
                        <a:latin typeface="Sawarabi Gothic"/>
                        <a:ea typeface="Sawarabi Gothic"/>
                        <a:cs typeface="Sawarabi Gothic"/>
                        <a:sym typeface="Sawarabi Gothic"/>
                      </a:endParaRPr>
                    </a:p>
                    <a:p>
                      <a:pPr marL="0" lvl="0" indent="0" algn="l" rtl="0">
                        <a:spcBef>
                          <a:spcPts val="0"/>
                        </a:spcBef>
                        <a:spcAft>
                          <a:spcPts val="0"/>
                        </a:spcAft>
                        <a:buNone/>
                      </a:pPr>
                      <a:r>
                        <a:rPr lang="ja-JP" sz="1000">
                          <a:latin typeface="Sawarabi Gothic"/>
                          <a:ea typeface="Sawarabi Gothic"/>
                          <a:cs typeface="Sawarabi Gothic"/>
                          <a:sym typeface="Sawarabi Gothic"/>
                        </a:rPr>
                        <a:t>アカウント設定</a:t>
                      </a:r>
                      <a:endParaRPr sz="1000">
                        <a:latin typeface="Sawarabi Gothic"/>
                        <a:ea typeface="Sawarabi Gothic"/>
                        <a:cs typeface="Sawarabi Gothic"/>
                        <a:sym typeface="Sawarabi Gothic"/>
                      </a:endParaRPr>
                    </a:p>
                  </a:txBody>
                  <a:tcPr marL="28575" marR="2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ja-JP" sz="1000">
                          <a:latin typeface="Sawarabi Gothic"/>
                          <a:ea typeface="Sawarabi Gothic"/>
                          <a:cs typeface="Sawarabi Gothic"/>
                          <a:sym typeface="Sawarabi Gothic"/>
                        </a:rPr>
                        <a:t>【25画面】</a:t>
                      </a:r>
                      <a:endParaRPr sz="1000">
                        <a:latin typeface="Sawarabi Gothic"/>
                        <a:ea typeface="Sawarabi Gothic"/>
                        <a:cs typeface="Sawarabi Gothic"/>
                        <a:sym typeface="Sawarabi Gothic"/>
                      </a:endParaRPr>
                    </a:p>
                    <a:p>
                      <a:pPr marL="0" lvl="0" indent="0" algn="l" rtl="0">
                        <a:spcBef>
                          <a:spcPts val="0"/>
                        </a:spcBef>
                        <a:spcAft>
                          <a:spcPts val="0"/>
                        </a:spcAft>
                        <a:buNone/>
                      </a:pPr>
                      <a:r>
                        <a:rPr lang="ja-JP" sz="1000">
                          <a:latin typeface="Sawarabi Gothic"/>
                          <a:ea typeface="Sawarabi Gothic"/>
                          <a:cs typeface="Sawarabi Gothic"/>
                          <a:sym typeface="Sawarabi Gothic"/>
                        </a:rPr>
                        <a:t>エラー画面/採用お祝い/記事管理</a:t>
                      </a:r>
                      <a:endParaRPr sz="1000">
                        <a:latin typeface="Sawarabi Gothic"/>
                        <a:ea typeface="Sawarabi Gothic"/>
                        <a:cs typeface="Sawarabi Gothic"/>
                        <a:sym typeface="Sawarabi Gothic"/>
                      </a:endParaRPr>
                    </a:p>
                    <a:p>
                      <a:pPr marL="0" lvl="0" indent="0" algn="l" rtl="0">
                        <a:spcBef>
                          <a:spcPts val="0"/>
                        </a:spcBef>
                        <a:spcAft>
                          <a:spcPts val="0"/>
                        </a:spcAft>
                        <a:buNone/>
                      </a:pPr>
                      <a:r>
                        <a:rPr lang="ja-JP" sz="1000">
                          <a:latin typeface="Sawarabi Gothic"/>
                          <a:ea typeface="Sawarabi Gothic"/>
                          <a:cs typeface="Sawarabi Gothic"/>
                          <a:sym typeface="Sawarabi Gothic"/>
                        </a:rPr>
                        <a:t>報酬管理関連管理ツール一部機能</a:t>
                      </a:r>
                      <a:endParaRPr sz="1000">
                        <a:latin typeface="Sawarabi Gothic"/>
                        <a:ea typeface="Sawarabi Gothic"/>
                        <a:cs typeface="Sawarabi Gothic"/>
                        <a:sym typeface="Sawarabi Gothic"/>
                      </a:endParaRPr>
                    </a:p>
                  </a:txBody>
                  <a:tcPr marL="28575" marR="2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79600">
                <a:tc>
                  <a:txBody>
                    <a:bodyPr/>
                    <a:lstStyle/>
                    <a:p>
                      <a:pPr marL="0" lvl="0" indent="0" algn="ctr" rtl="0">
                        <a:lnSpc>
                          <a:spcPct val="115000"/>
                        </a:lnSpc>
                        <a:spcBef>
                          <a:spcPts val="0"/>
                        </a:spcBef>
                        <a:spcAft>
                          <a:spcPts val="0"/>
                        </a:spcAft>
                        <a:buNone/>
                      </a:pPr>
                      <a:r>
                        <a:rPr lang="ja-JP" sz="1000" b="1">
                          <a:latin typeface="Sawarabi Gothic"/>
                          <a:ea typeface="Sawarabi Gothic"/>
                          <a:cs typeface="Sawarabi Gothic"/>
                          <a:sym typeface="Sawarabi Gothic"/>
                        </a:rPr>
                        <a:t>バッチ</a:t>
                      </a:r>
                      <a:endParaRPr sz="1000" b="1">
                        <a:latin typeface="Sawarabi Gothic"/>
                        <a:ea typeface="Sawarabi Gothic"/>
                        <a:cs typeface="Sawarabi Gothic"/>
                        <a:sym typeface="Sawarabi Gothic"/>
                      </a:endParaRPr>
                    </a:p>
                  </a:txBody>
                  <a:tcPr marL="28575" marR="2857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ja-JP" sz="1000">
                          <a:latin typeface="Sawarabi Gothic"/>
                          <a:ea typeface="Sawarabi Gothic"/>
                          <a:cs typeface="Sawarabi Gothic"/>
                          <a:sym typeface="Sawarabi Gothic"/>
                        </a:rPr>
                        <a:t>【4機能】</a:t>
                      </a:r>
                      <a:endParaRPr sz="1000">
                        <a:latin typeface="Sawarabi Gothic"/>
                        <a:ea typeface="Sawarabi Gothic"/>
                        <a:cs typeface="Sawarabi Gothic"/>
                        <a:sym typeface="Sawarabi Gothic"/>
                      </a:endParaRPr>
                    </a:p>
                    <a:p>
                      <a:pPr marL="0" lvl="0" indent="0" algn="l" rtl="0">
                        <a:spcBef>
                          <a:spcPts val="0"/>
                        </a:spcBef>
                        <a:spcAft>
                          <a:spcPts val="0"/>
                        </a:spcAft>
                        <a:buNone/>
                      </a:pPr>
                      <a:r>
                        <a:rPr lang="ja-JP" sz="1000">
                          <a:latin typeface="Sawarabi Gothic"/>
                          <a:ea typeface="Sawarabi Gothic"/>
                          <a:cs typeface="Sawarabi Gothic"/>
                          <a:sym typeface="Sawarabi Gothic"/>
                        </a:rPr>
                        <a:t>各種バッチ</a:t>
                      </a:r>
                      <a:endParaRPr sz="1000">
                        <a:latin typeface="Sawarabi Gothic"/>
                        <a:ea typeface="Sawarabi Gothic"/>
                        <a:cs typeface="Sawarabi Gothic"/>
                        <a:sym typeface="Sawarabi Gothic"/>
                      </a:endParaRPr>
                    </a:p>
                  </a:txBody>
                  <a:tcPr marL="28575" marR="2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ja-JP" sz="1000">
                          <a:solidFill>
                            <a:schemeClr val="dk1"/>
                          </a:solidFill>
                          <a:latin typeface="Sawarabi Gothic"/>
                          <a:ea typeface="Sawarabi Gothic"/>
                          <a:cs typeface="Sawarabi Gothic"/>
                          <a:sym typeface="Sawarabi Gothic"/>
                        </a:rPr>
                        <a:t>【17機能】</a:t>
                      </a:r>
                      <a:endParaRPr sz="1000">
                        <a:solidFill>
                          <a:schemeClr val="dk1"/>
                        </a:solidFill>
                        <a:latin typeface="Sawarabi Gothic"/>
                        <a:ea typeface="Sawarabi Gothic"/>
                        <a:cs typeface="Sawarabi Gothic"/>
                        <a:sym typeface="Sawarabi Gothic"/>
                      </a:endParaRPr>
                    </a:p>
                    <a:p>
                      <a:pPr marL="0" lvl="0" indent="0" algn="l" rtl="0">
                        <a:spcBef>
                          <a:spcPts val="0"/>
                        </a:spcBef>
                        <a:spcAft>
                          <a:spcPts val="0"/>
                        </a:spcAft>
                        <a:buClr>
                          <a:schemeClr val="dk1"/>
                        </a:buClr>
                        <a:buSzPts val="1100"/>
                        <a:buFont typeface="Arial"/>
                        <a:buNone/>
                      </a:pPr>
                      <a:r>
                        <a:rPr lang="ja-JP" sz="1000">
                          <a:solidFill>
                            <a:schemeClr val="dk1"/>
                          </a:solidFill>
                          <a:latin typeface="Sawarabi Gothic"/>
                          <a:ea typeface="Sawarabi Gothic"/>
                          <a:cs typeface="Sawarabi Gothic"/>
                          <a:sym typeface="Sawarabi Gothic"/>
                        </a:rPr>
                        <a:t>各種バッチ</a:t>
                      </a:r>
                      <a:endParaRPr sz="1000">
                        <a:latin typeface="Sawarabi Gothic"/>
                        <a:ea typeface="Sawarabi Gothic"/>
                        <a:cs typeface="Sawarabi Gothic"/>
                        <a:sym typeface="Sawarabi Gothic"/>
                      </a:endParaRPr>
                    </a:p>
                  </a:txBody>
                  <a:tcPr marL="28575" marR="2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ja-JP" sz="1000">
                          <a:solidFill>
                            <a:schemeClr val="dk1"/>
                          </a:solidFill>
                          <a:latin typeface="Sawarabi Gothic"/>
                          <a:ea typeface="Sawarabi Gothic"/>
                          <a:cs typeface="Sawarabi Gothic"/>
                          <a:sym typeface="Sawarabi Gothic"/>
                        </a:rPr>
                        <a:t>【29機能】</a:t>
                      </a:r>
                      <a:endParaRPr sz="1000">
                        <a:solidFill>
                          <a:schemeClr val="dk1"/>
                        </a:solidFill>
                        <a:latin typeface="Sawarabi Gothic"/>
                        <a:ea typeface="Sawarabi Gothic"/>
                        <a:cs typeface="Sawarabi Gothic"/>
                        <a:sym typeface="Sawarabi Gothic"/>
                      </a:endParaRPr>
                    </a:p>
                    <a:p>
                      <a:pPr marL="0" lvl="0" indent="0" algn="l" rtl="0">
                        <a:spcBef>
                          <a:spcPts val="0"/>
                        </a:spcBef>
                        <a:spcAft>
                          <a:spcPts val="0"/>
                        </a:spcAft>
                        <a:buClr>
                          <a:schemeClr val="dk1"/>
                        </a:buClr>
                        <a:buSzPts val="1100"/>
                        <a:buFont typeface="Arial"/>
                        <a:buNone/>
                      </a:pPr>
                      <a:r>
                        <a:rPr lang="ja-JP" sz="1000">
                          <a:solidFill>
                            <a:schemeClr val="dk1"/>
                          </a:solidFill>
                          <a:latin typeface="Sawarabi Gothic"/>
                          <a:ea typeface="Sawarabi Gothic"/>
                          <a:cs typeface="Sawarabi Gothic"/>
                          <a:sym typeface="Sawarabi Gothic"/>
                        </a:rPr>
                        <a:t>各種バッチ</a:t>
                      </a:r>
                      <a:endParaRPr sz="1000">
                        <a:latin typeface="Sawarabi Gothic"/>
                        <a:ea typeface="Sawarabi Gothic"/>
                        <a:cs typeface="Sawarabi Gothic"/>
                        <a:sym typeface="Sawarabi Gothic"/>
                      </a:endParaRPr>
                    </a:p>
                  </a:txBody>
                  <a:tcPr marL="28575" marR="2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41350">
                <a:tc>
                  <a:txBody>
                    <a:bodyPr/>
                    <a:lstStyle/>
                    <a:p>
                      <a:pPr marL="0" lvl="0" indent="0" algn="ctr" rtl="0">
                        <a:lnSpc>
                          <a:spcPct val="115000"/>
                        </a:lnSpc>
                        <a:spcBef>
                          <a:spcPts val="0"/>
                        </a:spcBef>
                        <a:spcAft>
                          <a:spcPts val="0"/>
                        </a:spcAft>
                        <a:buNone/>
                      </a:pPr>
                      <a:r>
                        <a:rPr lang="ja-JP" sz="1000" b="1">
                          <a:latin typeface="Sawarabi Gothic"/>
                          <a:ea typeface="Sawarabi Gothic"/>
                          <a:cs typeface="Sawarabi Gothic"/>
                          <a:sym typeface="Sawarabi Gothic"/>
                        </a:rPr>
                        <a:t>インフラ</a:t>
                      </a:r>
                      <a:endParaRPr sz="1000" b="1">
                        <a:latin typeface="Sawarabi Gothic"/>
                        <a:ea typeface="Sawarabi Gothic"/>
                        <a:cs typeface="Sawarabi Gothic"/>
                        <a:sym typeface="Sawarabi Gothic"/>
                      </a:endParaRPr>
                    </a:p>
                  </a:txBody>
                  <a:tcPr marL="28575" marR="2857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ja-JP" sz="800">
                          <a:latin typeface="Sawarabi Gothic"/>
                          <a:ea typeface="Sawarabi Gothic"/>
                          <a:cs typeface="Sawarabi Gothic"/>
                          <a:sym typeface="Sawarabi Gothic"/>
                        </a:rPr>
                        <a:t>順次構築</a:t>
                      </a:r>
                      <a:endParaRPr sz="800">
                        <a:latin typeface="Sawarabi Gothic"/>
                        <a:ea typeface="Sawarabi Gothic"/>
                        <a:cs typeface="Sawarabi Gothic"/>
                        <a:sym typeface="Sawarabi Gothic"/>
                      </a:endParaRPr>
                    </a:p>
                  </a:txBody>
                  <a:tcPr marL="28575" marR="2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ja-JP" sz="800">
                          <a:latin typeface="Sawarabi Gothic"/>
                          <a:ea typeface="Sawarabi Gothic"/>
                          <a:cs typeface="Sawarabi Gothic"/>
                          <a:sym typeface="Sawarabi Gothic"/>
                        </a:rPr>
                        <a:t>左記同様</a:t>
                      </a:r>
                      <a:endParaRPr sz="800">
                        <a:latin typeface="Sawarabi Gothic"/>
                        <a:ea typeface="Sawarabi Gothic"/>
                        <a:cs typeface="Sawarabi Gothic"/>
                        <a:sym typeface="Sawarabi Gothic"/>
                      </a:endParaRPr>
                    </a:p>
                  </a:txBody>
                  <a:tcPr marL="28575" marR="2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ja-JP" sz="800">
                          <a:latin typeface="Sawarabi Gothic"/>
                          <a:ea typeface="Sawarabi Gothic"/>
                          <a:cs typeface="Sawarabi Gothic"/>
                          <a:sym typeface="Sawarabi Gothic"/>
                        </a:rPr>
                        <a:t>左記同様</a:t>
                      </a:r>
                      <a:endParaRPr sz="800">
                        <a:latin typeface="Sawarabi Gothic"/>
                        <a:ea typeface="Sawarabi Gothic"/>
                        <a:cs typeface="Sawarabi Gothic"/>
                        <a:sym typeface="Sawarabi Gothic"/>
                      </a:endParaRPr>
                    </a:p>
                  </a:txBody>
                  <a:tcPr marL="28575" marR="2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112" descr="イメージ"/>
          <p:cNvPicPr preferRelativeResize="0"/>
          <p:nvPr/>
        </p:nvPicPr>
        <p:blipFill rotWithShape="1">
          <a:blip r:embed="rId3">
            <a:alphaModFix/>
          </a:blip>
          <a:srcRect/>
          <a:stretch/>
        </p:blipFill>
        <p:spPr>
          <a:xfrm>
            <a:off x="244247" y="4788747"/>
            <a:ext cx="559256" cy="184144"/>
          </a:xfrm>
          <a:prstGeom prst="rect">
            <a:avLst/>
          </a:prstGeom>
          <a:noFill/>
          <a:ln>
            <a:noFill/>
          </a:ln>
        </p:spPr>
      </p:pic>
      <p:sp>
        <p:nvSpPr>
          <p:cNvPr id="591" name="Google Shape;591;p112"/>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rgbClr val="434343"/>
                </a:solidFill>
                <a:latin typeface="Sawarabi Gothic"/>
                <a:ea typeface="Sawarabi Gothic"/>
                <a:cs typeface="Sawarabi Gothic"/>
                <a:sym typeface="Sawarabi Gothic"/>
              </a:rPr>
              <a:t>開発概算スケジュール</a:t>
            </a:r>
            <a:endParaRPr sz="1600" b="1">
              <a:solidFill>
                <a:srgbClr val="434343"/>
              </a:solidFill>
              <a:latin typeface="Sawarabi Gothic"/>
              <a:ea typeface="Sawarabi Gothic"/>
              <a:cs typeface="Sawarabi Gothic"/>
              <a:sym typeface="Sawarabi Gothic"/>
            </a:endParaRPr>
          </a:p>
        </p:txBody>
      </p:sp>
      <p:sp>
        <p:nvSpPr>
          <p:cNvPr id="592" name="Google Shape;592;p112"/>
          <p:cNvSpPr txBox="1"/>
          <p:nvPr/>
        </p:nvSpPr>
        <p:spPr>
          <a:xfrm>
            <a:off x="220775" y="606725"/>
            <a:ext cx="7830900" cy="387600"/>
          </a:xfrm>
          <a:prstGeom prst="rect">
            <a:avLst/>
          </a:prstGeom>
          <a:noFill/>
          <a:ln>
            <a:noFill/>
          </a:ln>
        </p:spPr>
        <p:txBody>
          <a:bodyPr spcFirstLastPara="1" wrap="square" lIns="68575" tIns="34275" rIns="68575" bIns="34275" anchor="t" anchorCtr="0">
            <a:noAutofit/>
          </a:bodyPr>
          <a:lstStyle/>
          <a:p>
            <a:pPr marL="0" marR="0" lvl="0" indent="0" algn="l" rtl="0">
              <a:lnSpc>
                <a:spcPct val="115000"/>
              </a:lnSpc>
              <a:spcBef>
                <a:spcPts val="0"/>
              </a:spcBef>
              <a:spcAft>
                <a:spcPts val="0"/>
              </a:spcAft>
              <a:buClr>
                <a:srgbClr val="000000"/>
              </a:buClr>
              <a:buSzPts val="1295"/>
              <a:buFont typeface="Arial"/>
              <a:buNone/>
            </a:pPr>
            <a:r>
              <a:rPr lang="ja-JP" sz="1002">
                <a:solidFill>
                  <a:srgbClr val="434343"/>
                </a:solidFill>
                <a:latin typeface="Sawarabi Gothic"/>
                <a:ea typeface="Sawarabi Gothic"/>
                <a:cs typeface="Sawarabi Gothic"/>
                <a:sym typeface="Sawarabi Gothic"/>
              </a:rPr>
              <a:t>本PJはウォータフォール型ではなく、フェーズカットによるアジャイル形式での開発スケジュールを想定しております。</a:t>
            </a:r>
            <a:endParaRPr sz="1002">
              <a:solidFill>
                <a:srgbClr val="434343"/>
              </a:solidFill>
              <a:latin typeface="Sawarabi Gothic"/>
              <a:ea typeface="Sawarabi Gothic"/>
              <a:cs typeface="Sawarabi Gothic"/>
              <a:sym typeface="Sawarabi Gothic"/>
            </a:endParaRPr>
          </a:p>
        </p:txBody>
      </p:sp>
      <p:graphicFrame>
        <p:nvGraphicFramePr>
          <p:cNvPr id="593" name="Google Shape;593;p112"/>
          <p:cNvGraphicFramePr/>
          <p:nvPr/>
        </p:nvGraphicFramePr>
        <p:xfrm>
          <a:off x="244125" y="1106960"/>
          <a:ext cx="8534700" cy="3434525"/>
        </p:xfrm>
        <a:graphic>
          <a:graphicData uri="http://schemas.openxmlformats.org/drawingml/2006/table">
            <a:tbl>
              <a:tblPr>
                <a:noFill/>
                <a:tableStyleId>{DA440873-0342-455E-BEE7-B1E2F2C12809}</a:tableStyleId>
              </a:tblPr>
              <a:tblGrid>
                <a:gridCol w="1038750">
                  <a:extLst>
                    <a:ext uri="{9D8B030D-6E8A-4147-A177-3AD203B41FA5}">
                      <a16:colId xmlns:a16="http://schemas.microsoft.com/office/drawing/2014/main" val="20000"/>
                    </a:ext>
                  </a:extLst>
                </a:gridCol>
                <a:gridCol w="535425">
                  <a:extLst>
                    <a:ext uri="{9D8B030D-6E8A-4147-A177-3AD203B41FA5}">
                      <a16:colId xmlns:a16="http://schemas.microsoft.com/office/drawing/2014/main" val="20001"/>
                    </a:ext>
                  </a:extLst>
                </a:gridCol>
                <a:gridCol w="535425">
                  <a:extLst>
                    <a:ext uri="{9D8B030D-6E8A-4147-A177-3AD203B41FA5}">
                      <a16:colId xmlns:a16="http://schemas.microsoft.com/office/drawing/2014/main" val="20002"/>
                    </a:ext>
                  </a:extLst>
                </a:gridCol>
                <a:gridCol w="535425">
                  <a:extLst>
                    <a:ext uri="{9D8B030D-6E8A-4147-A177-3AD203B41FA5}">
                      <a16:colId xmlns:a16="http://schemas.microsoft.com/office/drawing/2014/main" val="20003"/>
                    </a:ext>
                  </a:extLst>
                </a:gridCol>
                <a:gridCol w="535425">
                  <a:extLst>
                    <a:ext uri="{9D8B030D-6E8A-4147-A177-3AD203B41FA5}">
                      <a16:colId xmlns:a16="http://schemas.microsoft.com/office/drawing/2014/main" val="20004"/>
                    </a:ext>
                  </a:extLst>
                </a:gridCol>
                <a:gridCol w="535425">
                  <a:extLst>
                    <a:ext uri="{9D8B030D-6E8A-4147-A177-3AD203B41FA5}">
                      <a16:colId xmlns:a16="http://schemas.microsoft.com/office/drawing/2014/main" val="20005"/>
                    </a:ext>
                  </a:extLst>
                </a:gridCol>
                <a:gridCol w="535425">
                  <a:extLst>
                    <a:ext uri="{9D8B030D-6E8A-4147-A177-3AD203B41FA5}">
                      <a16:colId xmlns:a16="http://schemas.microsoft.com/office/drawing/2014/main" val="20006"/>
                    </a:ext>
                  </a:extLst>
                </a:gridCol>
                <a:gridCol w="535425">
                  <a:extLst>
                    <a:ext uri="{9D8B030D-6E8A-4147-A177-3AD203B41FA5}">
                      <a16:colId xmlns:a16="http://schemas.microsoft.com/office/drawing/2014/main" val="20007"/>
                    </a:ext>
                  </a:extLst>
                </a:gridCol>
                <a:gridCol w="535425">
                  <a:extLst>
                    <a:ext uri="{9D8B030D-6E8A-4147-A177-3AD203B41FA5}">
                      <a16:colId xmlns:a16="http://schemas.microsoft.com/office/drawing/2014/main" val="20008"/>
                    </a:ext>
                  </a:extLst>
                </a:gridCol>
                <a:gridCol w="535425">
                  <a:extLst>
                    <a:ext uri="{9D8B030D-6E8A-4147-A177-3AD203B41FA5}">
                      <a16:colId xmlns:a16="http://schemas.microsoft.com/office/drawing/2014/main" val="20009"/>
                    </a:ext>
                  </a:extLst>
                </a:gridCol>
                <a:gridCol w="535425">
                  <a:extLst>
                    <a:ext uri="{9D8B030D-6E8A-4147-A177-3AD203B41FA5}">
                      <a16:colId xmlns:a16="http://schemas.microsoft.com/office/drawing/2014/main" val="20010"/>
                    </a:ext>
                  </a:extLst>
                </a:gridCol>
                <a:gridCol w="535425">
                  <a:extLst>
                    <a:ext uri="{9D8B030D-6E8A-4147-A177-3AD203B41FA5}">
                      <a16:colId xmlns:a16="http://schemas.microsoft.com/office/drawing/2014/main" val="20011"/>
                    </a:ext>
                  </a:extLst>
                </a:gridCol>
                <a:gridCol w="535425">
                  <a:extLst>
                    <a:ext uri="{9D8B030D-6E8A-4147-A177-3AD203B41FA5}">
                      <a16:colId xmlns:a16="http://schemas.microsoft.com/office/drawing/2014/main" val="20012"/>
                    </a:ext>
                  </a:extLst>
                </a:gridCol>
                <a:gridCol w="535425">
                  <a:extLst>
                    <a:ext uri="{9D8B030D-6E8A-4147-A177-3AD203B41FA5}">
                      <a16:colId xmlns:a16="http://schemas.microsoft.com/office/drawing/2014/main" val="20013"/>
                    </a:ext>
                  </a:extLst>
                </a:gridCol>
                <a:gridCol w="535425">
                  <a:extLst>
                    <a:ext uri="{9D8B030D-6E8A-4147-A177-3AD203B41FA5}">
                      <a16:colId xmlns:a16="http://schemas.microsoft.com/office/drawing/2014/main" val="20014"/>
                    </a:ext>
                  </a:extLst>
                </a:gridCol>
              </a:tblGrid>
              <a:tr h="548600">
                <a:tc>
                  <a:txBody>
                    <a:bodyPr/>
                    <a:lstStyle/>
                    <a:p>
                      <a:pPr marL="0" lvl="0" indent="0" algn="ctr"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nchor="ctr">
                    <a:solidFill>
                      <a:srgbClr val="D3B03A"/>
                    </a:solidFill>
                  </a:tcPr>
                </a:tc>
                <a:tc>
                  <a:txBody>
                    <a:bodyPr/>
                    <a:lstStyle/>
                    <a:p>
                      <a:pPr marL="0" lvl="0" indent="0" algn="ctr" rtl="0">
                        <a:spcBef>
                          <a:spcPts val="0"/>
                        </a:spcBef>
                        <a:spcAft>
                          <a:spcPts val="0"/>
                        </a:spcAft>
                        <a:buNone/>
                      </a:pPr>
                      <a:r>
                        <a:rPr lang="ja-JP" sz="1200">
                          <a:solidFill>
                            <a:schemeClr val="lt1"/>
                          </a:solidFill>
                          <a:latin typeface="Sawarabi Gothic"/>
                          <a:ea typeface="Sawarabi Gothic"/>
                          <a:cs typeface="Sawarabi Gothic"/>
                          <a:sym typeface="Sawarabi Gothic"/>
                        </a:rPr>
                        <a:t>5月</a:t>
                      </a:r>
                      <a:endParaRPr sz="1200">
                        <a:solidFill>
                          <a:schemeClr val="lt1"/>
                        </a:solidFill>
                        <a:latin typeface="Sawarabi Gothic"/>
                        <a:ea typeface="Sawarabi Gothic"/>
                        <a:cs typeface="Sawarabi Gothic"/>
                        <a:sym typeface="Sawarabi Gothic"/>
                      </a:endParaRPr>
                    </a:p>
                  </a:txBody>
                  <a:tcPr marL="91425" marR="91425" marT="91425" marB="91425" anchor="ctr">
                    <a:solidFill>
                      <a:srgbClr val="D3B03A"/>
                    </a:solidFill>
                  </a:tcPr>
                </a:tc>
                <a:tc>
                  <a:txBody>
                    <a:bodyPr/>
                    <a:lstStyle/>
                    <a:p>
                      <a:pPr marL="0" lvl="0" indent="0" algn="ctr" rtl="0">
                        <a:spcBef>
                          <a:spcPts val="0"/>
                        </a:spcBef>
                        <a:spcAft>
                          <a:spcPts val="0"/>
                        </a:spcAft>
                        <a:buNone/>
                      </a:pPr>
                      <a:r>
                        <a:rPr lang="ja-JP" sz="1200">
                          <a:solidFill>
                            <a:schemeClr val="lt1"/>
                          </a:solidFill>
                          <a:latin typeface="Sawarabi Gothic"/>
                          <a:ea typeface="Sawarabi Gothic"/>
                          <a:cs typeface="Sawarabi Gothic"/>
                          <a:sym typeface="Sawarabi Gothic"/>
                        </a:rPr>
                        <a:t>6月</a:t>
                      </a:r>
                      <a:endParaRPr sz="1200">
                        <a:solidFill>
                          <a:schemeClr val="lt1"/>
                        </a:solidFill>
                        <a:latin typeface="Sawarabi Gothic"/>
                        <a:ea typeface="Sawarabi Gothic"/>
                        <a:cs typeface="Sawarabi Gothic"/>
                        <a:sym typeface="Sawarabi Gothic"/>
                      </a:endParaRPr>
                    </a:p>
                  </a:txBody>
                  <a:tcPr marL="91425" marR="91425" marT="91425" marB="91425" anchor="ctr">
                    <a:solidFill>
                      <a:srgbClr val="D3B03A"/>
                    </a:solidFill>
                  </a:tcPr>
                </a:tc>
                <a:tc>
                  <a:txBody>
                    <a:bodyPr/>
                    <a:lstStyle/>
                    <a:p>
                      <a:pPr marL="0" lvl="0" indent="0" algn="ctr" rtl="0">
                        <a:spcBef>
                          <a:spcPts val="0"/>
                        </a:spcBef>
                        <a:spcAft>
                          <a:spcPts val="0"/>
                        </a:spcAft>
                        <a:buNone/>
                      </a:pPr>
                      <a:r>
                        <a:rPr lang="ja-JP" sz="1200">
                          <a:solidFill>
                            <a:schemeClr val="lt1"/>
                          </a:solidFill>
                          <a:latin typeface="Sawarabi Gothic"/>
                          <a:ea typeface="Sawarabi Gothic"/>
                          <a:cs typeface="Sawarabi Gothic"/>
                          <a:sym typeface="Sawarabi Gothic"/>
                        </a:rPr>
                        <a:t>7月</a:t>
                      </a:r>
                      <a:endParaRPr sz="1200">
                        <a:solidFill>
                          <a:schemeClr val="lt1"/>
                        </a:solidFill>
                        <a:latin typeface="Sawarabi Gothic"/>
                        <a:ea typeface="Sawarabi Gothic"/>
                        <a:cs typeface="Sawarabi Gothic"/>
                        <a:sym typeface="Sawarabi Gothic"/>
                      </a:endParaRPr>
                    </a:p>
                  </a:txBody>
                  <a:tcPr marL="91425" marR="91425" marT="91425" marB="91425" anchor="ctr">
                    <a:solidFill>
                      <a:srgbClr val="D3B03A"/>
                    </a:solidFill>
                  </a:tcPr>
                </a:tc>
                <a:tc>
                  <a:txBody>
                    <a:bodyPr/>
                    <a:lstStyle/>
                    <a:p>
                      <a:pPr marL="0" lvl="0" indent="0" algn="ctr" rtl="0">
                        <a:spcBef>
                          <a:spcPts val="0"/>
                        </a:spcBef>
                        <a:spcAft>
                          <a:spcPts val="0"/>
                        </a:spcAft>
                        <a:buNone/>
                      </a:pPr>
                      <a:r>
                        <a:rPr lang="ja-JP" sz="1200">
                          <a:solidFill>
                            <a:schemeClr val="lt1"/>
                          </a:solidFill>
                          <a:latin typeface="Sawarabi Gothic"/>
                          <a:ea typeface="Sawarabi Gothic"/>
                          <a:cs typeface="Sawarabi Gothic"/>
                          <a:sym typeface="Sawarabi Gothic"/>
                        </a:rPr>
                        <a:t>8月</a:t>
                      </a:r>
                      <a:endParaRPr sz="1200">
                        <a:solidFill>
                          <a:schemeClr val="lt1"/>
                        </a:solidFill>
                        <a:latin typeface="Sawarabi Gothic"/>
                        <a:ea typeface="Sawarabi Gothic"/>
                        <a:cs typeface="Sawarabi Gothic"/>
                        <a:sym typeface="Sawarabi Gothic"/>
                      </a:endParaRPr>
                    </a:p>
                  </a:txBody>
                  <a:tcPr marL="91425" marR="91425" marT="91425" marB="91425" anchor="ctr">
                    <a:solidFill>
                      <a:srgbClr val="D3B03A"/>
                    </a:solidFill>
                  </a:tcPr>
                </a:tc>
                <a:tc>
                  <a:txBody>
                    <a:bodyPr/>
                    <a:lstStyle/>
                    <a:p>
                      <a:pPr marL="0" lvl="0" indent="0" algn="ctr" rtl="0">
                        <a:spcBef>
                          <a:spcPts val="0"/>
                        </a:spcBef>
                        <a:spcAft>
                          <a:spcPts val="0"/>
                        </a:spcAft>
                        <a:buNone/>
                      </a:pPr>
                      <a:r>
                        <a:rPr lang="ja-JP" sz="1200">
                          <a:solidFill>
                            <a:schemeClr val="lt1"/>
                          </a:solidFill>
                          <a:latin typeface="Sawarabi Gothic"/>
                          <a:ea typeface="Sawarabi Gothic"/>
                          <a:cs typeface="Sawarabi Gothic"/>
                          <a:sym typeface="Sawarabi Gothic"/>
                        </a:rPr>
                        <a:t>9月</a:t>
                      </a:r>
                      <a:endParaRPr sz="1200">
                        <a:solidFill>
                          <a:schemeClr val="lt1"/>
                        </a:solidFill>
                        <a:latin typeface="Sawarabi Gothic"/>
                        <a:ea typeface="Sawarabi Gothic"/>
                        <a:cs typeface="Sawarabi Gothic"/>
                        <a:sym typeface="Sawarabi Gothic"/>
                      </a:endParaRPr>
                    </a:p>
                  </a:txBody>
                  <a:tcPr marL="91425" marR="91425" marT="91425" marB="91425" anchor="ctr">
                    <a:solidFill>
                      <a:srgbClr val="D3B03A"/>
                    </a:solidFill>
                  </a:tcPr>
                </a:tc>
                <a:tc>
                  <a:txBody>
                    <a:bodyPr/>
                    <a:lstStyle/>
                    <a:p>
                      <a:pPr marL="0" lvl="0" indent="0" algn="ctr" rtl="0">
                        <a:spcBef>
                          <a:spcPts val="0"/>
                        </a:spcBef>
                        <a:spcAft>
                          <a:spcPts val="0"/>
                        </a:spcAft>
                        <a:buNone/>
                      </a:pPr>
                      <a:r>
                        <a:rPr lang="ja-JP" sz="1200">
                          <a:solidFill>
                            <a:schemeClr val="lt1"/>
                          </a:solidFill>
                          <a:latin typeface="Sawarabi Gothic"/>
                          <a:ea typeface="Sawarabi Gothic"/>
                          <a:cs typeface="Sawarabi Gothic"/>
                          <a:sym typeface="Sawarabi Gothic"/>
                        </a:rPr>
                        <a:t>10月</a:t>
                      </a:r>
                      <a:endParaRPr sz="1200">
                        <a:solidFill>
                          <a:schemeClr val="lt1"/>
                        </a:solidFill>
                        <a:latin typeface="Sawarabi Gothic"/>
                        <a:ea typeface="Sawarabi Gothic"/>
                        <a:cs typeface="Sawarabi Gothic"/>
                        <a:sym typeface="Sawarabi Gothic"/>
                      </a:endParaRPr>
                    </a:p>
                  </a:txBody>
                  <a:tcPr marL="91425" marR="91425" marT="91425" marB="91425" anchor="ctr">
                    <a:solidFill>
                      <a:srgbClr val="D3B03A"/>
                    </a:solidFill>
                  </a:tcPr>
                </a:tc>
                <a:tc>
                  <a:txBody>
                    <a:bodyPr/>
                    <a:lstStyle/>
                    <a:p>
                      <a:pPr marL="0" lvl="0" indent="0" algn="ctr" rtl="0">
                        <a:spcBef>
                          <a:spcPts val="0"/>
                        </a:spcBef>
                        <a:spcAft>
                          <a:spcPts val="0"/>
                        </a:spcAft>
                        <a:buNone/>
                      </a:pPr>
                      <a:r>
                        <a:rPr lang="ja-JP" sz="1200">
                          <a:solidFill>
                            <a:schemeClr val="lt1"/>
                          </a:solidFill>
                          <a:latin typeface="Sawarabi Gothic"/>
                          <a:ea typeface="Sawarabi Gothic"/>
                          <a:cs typeface="Sawarabi Gothic"/>
                          <a:sym typeface="Sawarabi Gothic"/>
                        </a:rPr>
                        <a:t>11月</a:t>
                      </a:r>
                      <a:endParaRPr sz="1200">
                        <a:solidFill>
                          <a:schemeClr val="lt1"/>
                        </a:solidFill>
                        <a:latin typeface="Sawarabi Gothic"/>
                        <a:ea typeface="Sawarabi Gothic"/>
                        <a:cs typeface="Sawarabi Gothic"/>
                        <a:sym typeface="Sawarabi Gothic"/>
                      </a:endParaRPr>
                    </a:p>
                  </a:txBody>
                  <a:tcPr marL="91425" marR="91425" marT="91425" marB="91425" anchor="ctr">
                    <a:solidFill>
                      <a:srgbClr val="D3B03A"/>
                    </a:solidFill>
                  </a:tcPr>
                </a:tc>
                <a:tc>
                  <a:txBody>
                    <a:bodyPr/>
                    <a:lstStyle/>
                    <a:p>
                      <a:pPr marL="0" lvl="0" indent="0" algn="ctr" rtl="0">
                        <a:spcBef>
                          <a:spcPts val="0"/>
                        </a:spcBef>
                        <a:spcAft>
                          <a:spcPts val="0"/>
                        </a:spcAft>
                        <a:buNone/>
                      </a:pPr>
                      <a:r>
                        <a:rPr lang="ja-JP" sz="1200">
                          <a:solidFill>
                            <a:schemeClr val="lt1"/>
                          </a:solidFill>
                          <a:latin typeface="Sawarabi Gothic"/>
                          <a:ea typeface="Sawarabi Gothic"/>
                          <a:cs typeface="Sawarabi Gothic"/>
                          <a:sym typeface="Sawarabi Gothic"/>
                        </a:rPr>
                        <a:t>12月</a:t>
                      </a:r>
                      <a:endParaRPr sz="1200">
                        <a:solidFill>
                          <a:schemeClr val="lt1"/>
                        </a:solidFill>
                        <a:latin typeface="Sawarabi Gothic"/>
                        <a:ea typeface="Sawarabi Gothic"/>
                        <a:cs typeface="Sawarabi Gothic"/>
                        <a:sym typeface="Sawarabi Gothic"/>
                      </a:endParaRPr>
                    </a:p>
                  </a:txBody>
                  <a:tcPr marL="91425" marR="91425" marT="91425" marB="91425" anchor="ctr">
                    <a:solidFill>
                      <a:srgbClr val="D3B03A"/>
                    </a:solidFill>
                  </a:tcPr>
                </a:tc>
                <a:tc>
                  <a:txBody>
                    <a:bodyPr/>
                    <a:lstStyle/>
                    <a:p>
                      <a:pPr marL="0" lvl="0" indent="0" algn="ctr" rtl="0">
                        <a:spcBef>
                          <a:spcPts val="0"/>
                        </a:spcBef>
                        <a:spcAft>
                          <a:spcPts val="0"/>
                        </a:spcAft>
                        <a:buNone/>
                      </a:pPr>
                      <a:r>
                        <a:rPr lang="ja-JP" sz="1200">
                          <a:solidFill>
                            <a:schemeClr val="lt1"/>
                          </a:solidFill>
                          <a:latin typeface="Sawarabi Gothic"/>
                          <a:ea typeface="Sawarabi Gothic"/>
                          <a:cs typeface="Sawarabi Gothic"/>
                          <a:sym typeface="Sawarabi Gothic"/>
                        </a:rPr>
                        <a:t>1月</a:t>
                      </a:r>
                      <a:endParaRPr sz="1200">
                        <a:solidFill>
                          <a:schemeClr val="lt1"/>
                        </a:solidFill>
                        <a:latin typeface="Sawarabi Gothic"/>
                        <a:ea typeface="Sawarabi Gothic"/>
                        <a:cs typeface="Sawarabi Gothic"/>
                        <a:sym typeface="Sawarabi Gothic"/>
                      </a:endParaRPr>
                    </a:p>
                  </a:txBody>
                  <a:tcPr marL="91425" marR="91425" marT="91425" marB="91425" anchor="ctr">
                    <a:solidFill>
                      <a:srgbClr val="D3B03A"/>
                    </a:solidFill>
                  </a:tcPr>
                </a:tc>
                <a:tc>
                  <a:txBody>
                    <a:bodyPr/>
                    <a:lstStyle/>
                    <a:p>
                      <a:pPr marL="0" lvl="0" indent="0" algn="ctr" rtl="0">
                        <a:spcBef>
                          <a:spcPts val="0"/>
                        </a:spcBef>
                        <a:spcAft>
                          <a:spcPts val="0"/>
                        </a:spcAft>
                        <a:buNone/>
                      </a:pPr>
                      <a:r>
                        <a:rPr lang="ja-JP" sz="1200">
                          <a:solidFill>
                            <a:schemeClr val="lt1"/>
                          </a:solidFill>
                          <a:latin typeface="Sawarabi Gothic"/>
                          <a:ea typeface="Sawarabi Gothic"/>
                          <a:cs typeface="Sawarabi Gothic"/>
                          <a:sym typeface="Sawarabi Gothic"/>
                        </a:rPr>
                        <a:t>2月</a:t>
                      </a:r>
                      <a:endParaRPr sz="1200">
                        <a:solidFill>
                          <a:schemeClr val="lt1"/>
                        </a:solidFill>
                        <a:latin typeface="Sawarabi Gothic"/>
                        <a:ea typeface="Sawarabi Gothic"/>
                        <a:cs typeface="Sawarabi Gothic"/>
                        <a:sym typeface="Sawarabi Gothic"/>
                      </a:endParaRPr>
                    </a:p>
                  </a:txBody>
                  <a:tcPr marL="91425" marR="91425" marT="91425" marB="91425" anchor="ctr">
                    <a:solidFill>
                      <a:srgbClr val="D3B03A"/>
                    </a:solidFill>
                  </a:tcPr>
                </a:tc>
                <a:tc>
                  <a:txBody>
                    <a:bodyPr/>
                    <a:lstStyle/>
                    <a:p>
                      <a:pPr marL="0" lvl="0" indent="0" algn="ctr" rtl="0">
                        <a:spcBef>
                          <a:spcPts val="0"/>
                        </a:spcBef>
                        <a:spcAft>
                          <a:spcPts val="0"/>
                        </a:spcAft>
                        <a:buNone/>
                      </a:pPr>
                      <a:r>
                        <a:rPr lang="ja-JP" sz="1200">
                          <a:solidFill>
                            <a:schemeClr val="lt1"/>
                          </a:solidFill>
                          <a:latin typeface="Sawarabi Gothic"/>
                          <a:ea typeface="Sawarabi Gothic"/>
                          <a:cs typeface="Sawarabi Gothic"/>
                          <a:sym typeface="Sawarabi Gothic"/>
                        </a:rPr>
                        <a:t>3月</a:t>
                      </a:r>
                      <a:endParaRPr sz="1200">
                        <a:solidFill>
                          <a:schemeClr val="lt1"/>
                        </a:solidFill>
                        <a:latin typeface="Sawarabi Gothic"/>
                        <a:ea typeface="Sawarabi Gothic"/>
                        <a:cs typeface="Sawarabi Gothic"/>
                        <a:sym typeface="Sawarabi Gothic"/>
                      </a:endParaRPr>
                    </a:p>
                  </a:txBody>
                  <a:tcPr marL="91425" marR="91425" marT="91425" marB="91425" anchor="ctr">
                    <a:solidFill>
                      <a:srgbClr val="D3B03A"/>
                    </a:solidFill>
                  </a:tcPr>
                </a:tc>
                <a:tc>
                  <a:txBody>
                    <a:bodyPr/>
                    <a:lstStyle/>
                    <a:p>
                      <a:pPr marL="0" lvl="0" indent="0" algn="ctr" rtl="0">
                        <a:spcBef>
                          <a:spcPts val="0"/>
                        </a:spcBef>
                        <a:spcAft>
                          <a:spcPts val="0"/>
                        </a:spcAft>
                        <a:buNone/>
                      </a:pPr>
                      <a:r>
                        <a:rPr lang="ja-JP" sz="1200">
                          <a:solidFill>
                            <a:schemeClr val="lt1"/>
                          </a:solidFill>
                          <a:latin typeface="Sawarabi Gothic"/>
                          <a:ea typeface="Sawarabi Gothic"/>
                          <a:cs typeface="Sawarabi Gothic"/>
                          <a:sym typeface="Sawarabi Gothic"/>
                        </a:rPr>
                        <a:t>4月</a:t>
                      </a:r>
                      <a:endParaRPr sz="1200">
                        <a:solidFill>
                          <a:schemeClr val="lt1"/>
                        </a:solidFill>
                        <a:latin typeface="Sawarabi Gothic"/>
                        <a:ea typeface="Sawarabi Gothic"/>
                        <a:cs typeface="Sawarabi Gothic"/>
                        <a:sym typeface="Sawarabi Gothic"/>
                      </a:endParaRPr>
                    </a:p>
                  </a:txBody>
                  <a:tcPr marL="91425" marR="91425" marT="91425" marB="91425" anchor="ctr">
                    <a:solidFill>
                      <a:srgbClr val="D3B03A"/>
                    </a:solidFill>
                  </a:tcPr>
                </a:tc>
                <a:tc>
                  <a:txBody>
                    <a:bodyPr/>
                    <a:lstStyle/>
                    <a:p>
                      <a:pPr marL="0" lvl="0" indent="0" algn="ctr" rtl="0">
                        <a:spcBef>
                          <a:spcPts val="0"/>
                        </a:spcBef>
                        <a:spcAft>
                          <a:spcPts val="0"/>
                        </a:spcAft>
                        <a:buNone/>
                      </a:pPr>
                      <a:r>
                        <a:rPr lang="ja-JP" sz="1200">
                          <a:solidFill>
                            <a:schemeClr val="lt1"/>
                          </a:solidFill>
                          <a:latin typeface="Sawarabi Gothic"/>
                          <a:ea typeface="Sawarabi Gothic"/>
                          <a:cs typeface="Sawarabi Gothic"/>
                          <a:sym typeface="Sawarabi Gothic"/>
                        </a:rPr>
                        <a:t>5月</a:t>
                      </a:r>
                      <a:endParaRPr sz="1200">
                        <a:solidFill>
                          <a:schemeClr val="lt1"/>
                        </a:solidFill>
                        <a:latin typeface="Sawarabi Gothic"/>
                        <a:ea typeface="Sawarabi Gothic"/>
                        <a:cs typeface="Sawarabi Gothic"/>
                        <a:sym typeface="Sawarabi Gothic"/>
                      </a:endParaRPr>
                    </a:p>
                  </a:txBody>
                  <a:tcPr marL="91425" marR="91425" marT="91425" marB="91425" anchor="ctr">
                    <a:solidFill>
                      <a:srgbClr val="D3B03A"/>
                    </a:solidFill>
                  </a:tcPr>
                </a:tc>
                <a:tc>
                  <a:txBody>
                    <a:bodyPr/>
                    <a:lstStyle/>
                    <a:p>
                      <a:pPr marL="0" lvl="0" indent="0" algn="ctr" rtl="0">
                        <a:spcBef>
                          <a:spcPts val="0"/>
                        </a:spcBef>
                        <a:spcAft>
                          <a:spcPts val="0"/>
                        </a:spcAft>
                        <a:buNone/>
                      </a:pPr>
                      <a:r>
                        <a:rPr lang="ja-JP" sz="1200">
                          <a:solidFill>
                            <a:schemeClr val="lt1"/>
                          </a:solidFill>
                          <a:latin typeface="Sawarabi Gothic"/>
                          <a:ea typeface="Sawarabi Gothic"/>
                          <a:cs typeface="Sawarabi Gothic"/>
                          <a:sym typeface="Sawarabi Gothic"/>
                        </a:rPr>
                        <a:t>6月</a:t>
                      </a:r>
                      <a:endParaRPr sz="1200">
                        <a:solidFill>
                          <a:schemeClr val="lt1"/>
                        </a:solidFill>
                        <a:latin typeface="Sawarabi Gothic"/>
                        <a:ea typeface="Sawarabi Gothic"/>
                        <a:cs typeface="Sawarabi Gothic"/>
                        <a:sym typeface="Sawarabi Gothic"/>
                      </a:endParaRPr>
                    </a:p>
                  </a:txBody>
                  <a:tcPr marL="91425" marR="91425" marT="91425" marB="91425" anchor="ctr">
                    <a:solidFill>
                      <a:srgbClr val="D3B03A"/>
                    </a:solidFill>
                  </a:tcPr>
                </a:tc>
                <a:extLst>
                  <a:ext uri="{0D108BD9-81ED-4DB2-BD59-A6C34878D82A}">
                    <a16:rowId xmlns:a16="http://schemas.microsoft.com/office/drawing/2014/main" val="10000"/>
                  </a:ext>
                </a:extLst>
              </a:tr>
              <a:tr h="961975">
                <a:tc>
                  <a:txBody>
                    <a:bodyPr/>
                    <a:lstStyle/>
                    <a:p>
                      <a:pPr marL="0" lvl="0" indent="0" algn="ctr" rtl="0">
                        <a:spcBef>
                          <a:spcPts val="0"/>
                        </a:spcBef>
                        <a:spcAft>
                          <a:spcPts val="0"/>
                        </a:spcAft>
                        <a:buNone/>
                      </a:pPr>
                      <a:r>
                        <a:rPr lang="ja-JP" sz="1200">
                          <a:latin typeface="Sawarabi Gothic"/>
                          <a:ea typeface="Sawarabi Gothic"/>
                          <a:cs typeface="Sawarabi Gothic"/>
                          <a:sym typeface="Sawarabi Gothic"/>
                        </a:rPr>
                        <a:t>フェーズ１</a:t>
                      </a:r>
                      <a:endParaRPr sz="1200">
                        <a:latin typeface="Sawarabi Gothic"/>
                        <a:ea typeface="Sawarabi Gothic"/>
                        <a:cs typeface="Sawarabi Gothic"/>
                        <a:sym typeface="Sawarabi Gothic"/>
                      </a:endParaRPr>
                    </a:p>
                  </a:txBody>
                  <a:tcPr marL="91425" marR="91425" marT="91425" marB="91425" anchor="ctr"/>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extLst>
                  <a:ext uri="{0D108BD9-81ED-4DB2-BD59-A6C34878D82A}">
                    <a16:rowId xmlns:a16="http://schemas.microsoft.com/office/drawing/2014/main" val="10001"/>
                  </a:ext>
                </a:extLst>
              </a:tr>
              <a:tr h="961975">
                <a:tc>
                  <a:txBody>
                    <a:bodyPr/>
                    <a:lstStyle/>
                    <a:p>
                      <a:pPr marL="0" lvl="0" indent="0" algn="ctr" rtl="0">
                        <a:spcBef>
                          <a:spcPts val="0"/>
                        </a:spcBef>
                        <a:spcAft>
                          <a:spcPts val="0"/>
                        </a:spcAft>
                        <a:buNone/>
                      </a:pPr>
                      <a:r>
                        <a:rPr lang="ja-JP" sz="1200">
                          <a:latin typeface="Sawarabi Gothic"/>
                          <a:ea typeface="Sawarabi Gothic"/>
                          <a:cs typeface="Sawarabi Gothic"/>
                          <a:sym typeface="Sawarabi Gothic"/>
                        </a:rPr>
                        <a:t>フェーズ2</a:t>
                      </a:r>
                      <a:endParaRPr sz="1200">
                        <a:latin typeface="Sawarabi Gothic"/>
                        <a:ea typeface="Sawarabi Gothic"/>
                        <a:cs typeface="Sawarabi Gothic"/>
                        <a:sym typeface="Sawarabi Gothic"/>
                      </a:endParaRPr>
                    </a:p>
                  </a:txBody>
                  <a:tcPr marL="91425" marR="91425" marT="91425" marB="91425" anchor="ctr"/>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extLst>
                  <a:ext uri="{0D108BD9-81ED-4DB2-BD59-A6C34878D82A}">
                    <a16:rowId xmlns:a16="http://schemas.microsoft.com/office/drawing/2014/main" val="10002"/>
                  </a:ext>
                </a:extLst>
              </a:tr>
              <a:tr h="961975">
                <a:tc>
                  <a:txBody>
                    <a:bodyPr/>
                    <a:lstStyle/>
                    <a:p>
                      <a:pPr marL="0" lvl="0" indent="0" algn="ctr" rtl="0">
                        <a:spcBef>
                          <a:spcPts val="0"/>
                        </a:spcBef>
                        <a:spcAft>
                          <a:spcPts val="0"/>
                        </a:spcAft>
                        <a:buNone/>
                      </a:pPr>
                      <a:r>
                        <a:rPr lang="ja-JP" sz="1200">
                          <a:latin typeface="Sawarabi Gothic"/>
                          <a:ea typeface="Sawarabi Gothic"/>
                          <a:cs typeface="Sawarabi Gothic"/>
                          <a:sym typeface="Sawarabi Gothic"/>
                        </a:rPr>
                        <a:t>フェーズ3</a:t>
                      </a:r>
                      <a:endParaRPr sz="1200">
                        <a:latin typeface="Sawarabi Gothic"/>
                        <a:ea typeface="Sawarabi Gothic"/>
                        <a:cs typeface="Sawarabi Gothic"/>
                        <a:sym typeface="Sawarabi Gothic"/>
                      </a:endParaRPr>
                    </a:p>
                  </a:txBody>
                  <a:tcPr marL="91425" marR="91425" marT="91425" marB="91425" anchor="ctr"/>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tc>
                  <a:txBody>
                    <a:bodyPr/>
                    <a:lstStyle/>
                    <a:p>
                      <a:pPr marL="0" lvl="0" indent="0" algn="l" rtl="0">
                        <a:spcBef>
                          <a:spcPts val="0"/>
                        </a:spcBef>
                        <a:spcAft>
                          <a:spcPts val="0"/>
                        </a:spcAft>
                        <a:buNone/>
                      </a:pPr>
                      <a:endParaRPr sz="1200">
                        <a:latin typeface="Sawarabi Gothic"/>
                        <a:ea typeface="Sawarabi Gothic"/>
                        <a:cs typeface="Sawarabi Gothic"/>
                        <a:sym typeface="Sawarabi Gothic"/>
                      </a:endParaRPr>
                    </a:p>
                  </a:txBody>
                  <a:tcPr marL="91425" marR="91425" marT="91425" marB="91425"/>
                </a:tc>
                <a:extLst>
                  <a:ext uri="{0D108BD9-81ED-4DB2-BD59-A6C34878D82A}">
                    <a16:rowId xmlns:a16="http://schemas.microsoft.com/office/drawing/2014/main" val="10003"/>
                  </a:ext>
                </a:extLst>
              </a:tr>
            </a:tbl>
          </a:graphicData>
        </a:graphic>
      </p:graphicFrame>
      <p:sp>
        <p:nvSpPr>
          <p:cNvPr id="594" name="Google Shape;594;p112"/>
          <p:cNvSpPr/>
          <p:nvPr/>
        </p:nvSpPr>
        <p:spPr>
          <a:xfrm>
            <a:off x="1353825" y="2095275"/>
            <a:ext cx="779400" cy="3048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JP" sz="1000">
                <a:latin typeface="Sawarabi Gothic"/>
                <a:ea typeface="Sawarabi Gothic"/>
                <a:cs typeface="Sawarabi Gothic"/>
                <a:sym typeface="Sawarabi Gothic"/>
              </a:rPr>
              <a:t>要件定義</a:t>
            </a:r>
            <a:endParaRPr sz="1000">
              <a:latin typeface="Sawarabi Gothic"/>
              <a:ea typeface="Sawarabi Gothic"/>
              <a:cs typeface="Sawarabi Gothic"/>
              <a:sym typeface="Sawarabi Gothic"/>
            </a:endParaRPr>
          </a:p>
        </p:txBody>
      </p:sp>
      <p:sp>
        <p:nvSpPr>
          <p:cNvPr id="595" name="Google Shape;595;p112"/>
          <p:cNvSpPr/>
          <p:nvPr/>
        </p:nvSpPr>
        <p:spPr>
          <a:xfrm>
            <a:off x="1353825" y="1736325"/>
            <a:ext cx="375900" cy="3048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Sawarabi Gothic"/>
              <a:ea typeface="Sawarabi Gothic"/>
              <a:cs typeface="Sawarabi Gothic"/>
              <a:sym typeface="Sawarabi Gothic"/>
            </a:endParaRPr>
          </a:p>
        </p:txBody>
      </p:sp>
      <p:sp>
        <p:nvSpPr>
          <p:cNvPr id="596" name="Google Shape;596;p112"/>
          <p:cNvSpPr txBox="1"/>
          <p:nvPr/>
        </p:nvSpPr>
        <p:spPr>
          <a:xfrm>
            <a:off x="1404875" y="1776975"/>
            <a:ext cx="824400" cy="223500"/>
          </a:xfrm>
          <a:prstGeom prst="rect">
            <a:avLst/>
          </a:prstGeom>
          <a:noFill/>
          <a:ln>
            <a:noFill/>
          </a:ln>
        </p:spPr>
        <p:txBody>
          <a:bodyPr spcFirstLastPara="1" wrap="square" lIns="68575" tIns="34275" rIns="68575" bIns="34275" anchor="t" anchorCtr="0">
            <a:spAutoFit/>
          </a:bodyPr>
          <a:lstStyle/>
          <a:p>
            <a:pPr marL="0" marR="0" lvl="0" indent="0" algn="l" rtl="0">
              <a:lnSpc>
                <a:spcPct val="115000"/>
              </a:lnSpc>
              <a:spcBef>
                <a:spcPts val="0"/>
              </a:spcBef>
              <a:spcAft>
                <a:spcPts val="0"/>
              </a:spcAft>
              <a:buClr>
                <a:srgbClr val="000000"/>
              </a:buClr>
              <a:buSzPts val="1295"/>
              <a:buFont typeface="Arial"/>
              <a:buNone/>
            </a:pPr>
            <a:r>
              <a:rPr lang="ja-JP" sz="1002">
                <a:solidFill>
                  <a:srgbClr val="434343"/>
                </a:solidFill>
                <a:latin typeface="Sawarabi Gothic"/>
                <a:ea typeface="Sawarabi Gothic"/>
                <a:cs typeface="Sawarabi Gothic"/>
                <a:sym typeface="Sawarabi Gothic"/>
              </a:rPr>
              <a:t>キックオフ</a:t>
            </a:r>
            <a:endParaRPr sz="1002">
              <a:solidFill>
                <a:srgbClr val="434343"/>
              </a:solidFill>
              <a:latin typeface="Sawarabi Gothic"/>
              <a:ea typeface="Sawarabi Gothic"/>
              <a:cs typeface="Sawarabi Gothic"/>
              <a:sym typeface="Sawarabi Gothic"/>
            </a:endParaRPr>
          </a:p>
        </p:txBody>
      </p:sp>
      <p:sp>
        <p:nvSpPr>
          <p:cNvPr id="597" name="Google Shape;597;p112"/>
          <p:cNvSpPr/>
          <p:nvPr/>
        </p:nvSpPr>
        <p:spPr>
          <a:xfrm>
            <a:off x="2161400" y="2095275"/>
            <a:ext cx="1263300" cy="3048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JP" sz="1000">
                <a:latin typeface="Sawarabi Gothic"/>
                <a:ea typeface="Sawarabi Gothic"/>
                <a:cs typeface="Sawarabi Gothic"/>
                <a:sym typeface="Sawarabi Gothic"/>
              </a:rPr>
              <a:t>開発</a:t>
            </a:r>
            <a:endParaRPr sz="1000">
              <a:latin typeface="Sawarabi Gothic"/>
              <a:ea typeface="Sawarabi Gothic"/>
              <a:cs typeface="Sawarabi Gothic"/>
              <a:sym typeface="Sawarabi Gothic"/>
            </a:endParaRPr>
          </a:p>
        </p:txBody>
      </p:sp>
      <p:sp>
        <p:nvSpPr>
          <p:cNvPr id="598" name="Google Shape;598;p112"/>
          <p:cNvSpPr/>
          <p:nvPr/>
        </p:nvSpPr>
        <p:spPr>
          <a:xfrm>
            <a:off x="3424575" y="2095275"/>
            <a:ext cx="559200" cy="3048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JP" sz="1000">
                <a:latin typeface="Sawarabi Gothic"/>
                <a:ea typeface="Sawarabi Gothic"/>
                <a:cs typeface="Sawarabi Gothic"/>
                <a:sym typeface="Sawarabi Gothic"/>
              </a:rPr>
              <a:t>UAT</a:t>
            </a:r>
            <a:endParaRPr sz="1000">
              <a:latin typeface="Sawarabi Gothic"/>
              <a:ea typeface="Sawarabi Gothic"/>
              <a:cs typeface="Sawarabi Gothic"/>
              <a:sym typeface="Sawarabi Gothic"/>
            </a:endParaRPr>
          </a:p>
        </p:txBody>
      </p:sp>
      <p:sp>
        <p:nvSpPr>
          <p:cNvPr id="599" name="Google Shape;599;p112"/>
          <p:cNvSpPr/>
          <p:nvPr/>
        </p:nvSpPr>
        <p:spPr>
          <a:xfrm>
            <a:off x="3983775" y="2095275"/>
            <a:ext cx="559200" cy="3048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Sawarabi Gothic"/>
              <a:ea typeface="Sawarabi Gothic"/>
              <a:cs typeface="Sawarabi Gothic"/>
              <a:sym typeface="Sawarabi Gothic"/>
            </a:endParaRPr>
          </a:p>
        </p:txBody>
      </p:sp>
      <p:sp>
        <p:nvSpPr>
          <p:cNvPr id="600" name="Google Shape;600;p112"/>
          <p:cNvSpPr txBox="1"/>
          <p:nvPr/>
        </p:nvSpPr>
        <p:spPr>
          <a:xfrm>
            <a:off x="3983775" y="2135925"/>
            <a:ext cx="1070700" cy="223500"/>
          </a:xfrm>
          <a:prstGeom prst="rect">
            <a:avLst/>
          </a:prstGeom>
          <a:noFill/>
          <a:ln>
            <a:noFill/>
          </a:ln>
        </p:spPr>
        <p:txBody>
          <a:bodyPr spcFirstLastPara="1" wrap="square" lIns="68575" tIns="34275" rIns="68575" bIns="34275" anchor="t" anchorCtr="0">
            <a:spAutoFit/>
          </a:bodyPr>
          <a:lstStyle/>
          <a:p>
            <a:pPr marL="0" marR="0" lvl="0" indent="0" algn="l" rtl="0">
              <a:lnSpc>
                <a:spcPct val="115000"/>
              </a:lnSpc>
              <a:spcBef>
                <a:spcPts val="0"/>
              </a:spcBef>
              <a:spcAft>
                <a:spcPts val="0"/>
              </a:spcAft>
              <a:buClr>
                <a:srgbClr val="000000"/>
              </a:buClr>
              <a:buSzPts val="1295"/>
              <a:buFont typeface="Arial"/>
              <a:buNone/>
            </a:pPr>
            <a:r>
              <a:rPr lang="ja-JP" sz="1002">
                <a:solidFill>
                  <a:srgbClr val="434343"/>
                </a:solidFill>
                <a:latin typeface="Sawarabi Gothic"/>
                <a:ea typeface="Sawarabi Gothic"/>
                <a:cs typeface="Sawarabi Gothic"/>
                <a:sym typeface="Sawarabi Gothic"/>
              </a:rPr>
              <a:t>STGリリース</a:t>
            </a:r>
            <a:endParaRPr sz="1002">
              <a:solidFill>
                <a:srgbClr val="434343"/>
              </a:solidFill>
              <a:latin typeface="Sawarabi Gothic"/>
              <a:ea typeface="Sawarabi Gothic"/>
              <a:cs typeface="Sawarabi Gothic"/>
              <a:sym typeface="Sawarabi Gothic"/>
            </a:endParaRPr>
          </a:p>
        </p:txBody>
      </p:sp>
      <p:sp>
        <p:nvSpPr>
          <p:cNvPr id="601" name="Google Shape;601;p112"/>
          <p:cNvSpPr/>
          <p:nvPr/>
        </p:nvSpPr>
        <p:spPr>
          <a:xfrm>
            <a:off x="3960000" y="2978150"/>
            <a:ext cx="535500" cy="3048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JP" sz="1000">
                <a:latin typeface="Sawarabi Gothic"/>
                <a:ea typeface="Sawarabi Gothic"/>
                <a:cs typeface="Sawarabi Gothic"/>
                <a:sym typeface="Sawarabi Gothic"/>
              </a:rPr>
              <a:t>要件定義</a:t>
            </a:r>
            <a:endParaRPr sz="1000">
              <a:latin typeface="Sawarabi Gothic"/>
              <a:ea typeface="Sawarabi Gothic"/>
              <a:cs typeface="Sawarabi Gothic"/>
              <a:sym typeface="Sawarabi Gothic"/>
            </a:endParaRPr>
          </a:p>
        </p:txBody>
      </p:sp>
      <p:sp>
        <p:nvSpPr>
          <p:cNvPr id="602" name="Google Shape;602;p112"/>
          <p:cNvSpPr/>
          <p:nvPr/>
        </p:nvSpPr>
        <p:spPr>
          <a:xfrm>
            <a:off x="4495500" y="2978150"/>
            <a:ext cx="1070700" cy="3048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JP" sz="1000">
                <a:latin typeface="Sawarabi Gothic"/>
                <a:ea typeface="Sawarabi Gothic"/>
                <a:cs typeface="Sawarabi Gothic"/>
                <a:sym typeface="Sawarabi Gothic"/>
              </a:rPr>
              <a:t>開発</a:t>
            </a:r>
            <a:endParaRPr sz="1000">
              <a:latin typeface="Sawarabi Gothic"/>
              <a:ea typeface="Sawarabi Gothic"/>
              <a:cs typeface="Sawarabi Gothic"/>
              <a:sym typeface="Sawarabi Gothic"/>
            </a:endParaRPr>
          </a:p>
        </p:txBody>
      </p:sp>
      <p:sp>
        <p:nvSpPr>
          <p:cNvPr id="603" name="Google Shape;603;p112"/>
          <p:cNvSpPr/>
          <p:nvPr/>
        </p:nvSpPr>
        <p:spPr>
          <a:xfrm>
            <a:off x="5566275" y="2978150"/>
            <a:ext cx="559200" cy="3048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JP" sz="1000">
                <a:latin typeface="Sawarabi Gothic"/>
                <a:ea typeface="Sawarabi Gothic"/>
                <a:cs typeface="Sawarabi Gothic"/>
                <a:sym typeface="Sawarabi Gothic"/>
              </a:rPr>
              <a:t>UAT</a:t>
            </a:r>
            <a:endParaRPr sz="1000">
              <a:latin typeface="Sawarabi Gothic"/>
              <a:ea typeface="Sawarabi Gothic"/>
              <a:cs typeface="Sawarabi Gothic"/>
              <a:sym typeface="Sawarabi Gothic"/>
            </a:endParaRPr>
          </a:p>
        </p:txBody>
      </p:sp>
      <p:sp>
        <p:nvSpPr>
          <p:cNvPr id="604" name="Google Shape;604;p112"/>
          <p:cNvSpPr/>
          <p:nvPr/>
        </p:nvSpPr>
        <p:spPr>
          <a:xfrm>
            <a:off x="6101700" y="2978150"/>
            <a:ext cx="559200" cy="3048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Sawarabi Gothic"/>
              <a:ea typeface="Sawarabi Gothic"/>
              <a:cs typeface="Sawarabi Gothic"/>
              <a:sym typeface="Sawarabi Gothic"/>
            </a:endParaRPr>
          </a:p>
        </p:txBody>
      </p:sp>
      <p:sp>
        <p:nvSpPr>
          <p:cNvPr id="605" name="Google Shape;605;p112"/>
          <p:cNvSpPr txBox="1"/>
          <p:nvPr/>
        </p:nvSpPr>
        <p:spPr>
          <a:xfrm>
            <a:off x="6101700" y="3018800"/>
            <a:ext cx="987300" cy="223500"/>
          </a:xfrm>
          <a:prstGeom prst="rect">
            <a:avLst/>
          </a:prstGeom>
          <a:noFill/>
          <a:ln>
            <a:noFill/>
          </a:ln>
        </p:spPr>
        <p:txBody>
          <a:bodyPr spcFirstLastPara="1" wrap="square" lIns="68575" tIns="34275" rIns="68575" bIns="34275" anchor="t" anchorCtr="0">
            <a:spAutoFit/>
          </a:bodyPr>
          <a:lstStyle/>
          <a:p>
            <a:pPr marL="0" marR="0" lvl="0" indent="0" algn="l" rtl="0">
              <a:lnSpc>
                <a:spcPct val="115000"/>
              </a:lnSpc>
              <a:spcBef>
                <a:spcPts val="0"/>
              </a:spcBef>
              <a:spcAft>
                <a:spcPts val="0"/>
              </a:spcAft>
              <a:buClr>
                <a:srgbClr val="000000"/>
              </a:buClr>
              <a:buSzPts val="1295"/>
              <a:buFont typeface="Arial"/>
              <a:buNone/>
            </a:pPr>
            <a:r>
              <a:rPr lang="ja-JP" sz="1002">
                <a:solidFill>
                  <a:srgbClr val="434343"/>
                </a:solidFill>
                <a:latin typeface="Sawarabi Gothic"/>
                <a:ea typeface="Sawarabi Gothic"/>
                <a:cs typeface="Sawarabi Gothic"/>
                <a:sym typeface="Sawarabi Gothic"/>
              </a:rPr>
              <a:t>STGリリース</a:t>
            </a:r>
            <a:endParaRPr sz="1002">
              <a:solidFill>
                <a:srgbClr val="434343"/>
              </a:solidFill>
              <a:latin typeface="Sawarabi Gothic"/>
              <a:ea typeface="Sawarabi Gothic"/>
              <a:cs typeface="Sawarabi Gothic"/>
              <a:sym typeface="Sawarabi Gothic"/>
            </a:endParaRPr>
          </a:p>
        </p:txBody>
      </p:sp>
      <p:sp>
        <p:nvSpPr>
          <p:cNvPr id="606" name="Google Shape;606;p112"/>
          <p:cNvSpPr/>
          <p:nvPr/>
        </p:nvSpPr>
        <p:spPr>
          <a:xfrm>
            <a:off x="6101700" y="3928800"/>
            <a:ext cx="535500" cy="3048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JP" sz="1000">
                <a:latin typeface="Sawarabi Gothic"/>
                <a:ea typeface="Sawarabi Gothic"/>
                <a:cs typeface="Sawarabi Gothic"/>
                <a:sym typeface="Sawarabi Gothic"/>
              </a:rPr>
              <a:t>要件定義</a:t>
            </a:r>
            <a:endParaRPr sz="1000">
              <a:latin typeface="Sawarabi Gothic"/>
              <a:ea typeface="Sawarabi Gothic"/>
              <a:cs typeface="Sawarabi Gothic"/>
              <a:sym typeface="Sawarabi Gothic"/>
            </a:endParaRPr>
          </a:p>
        </p:txBody>
      </p:sp>
      <p:sp>
        <p:nvSpPr>
          <p:cNvPr id="607" name="Google Shape;607;p112"/>
          <p:cNvSpPr/>
          <p:nvPr/>
        </p:nvSpPr>
        <p:spPr>
          <a:xfrm>
            <a:off x="6637200" y="3928800"/>
            <a:ext cx="1070700" cy="3048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JP" sz="1000">
                <a:latin typeface="Sawarabi Gothic"/>
                <a:ea typeface="Sawarabi Gothic"/>
                <a:cs typeface="Sawarabi Gothic"/>
                <a:sym typeface="Sawarabi Gothic"/>
              </a:rPr>
              <a:t>開発</a:t>
            </a:r>
            <a:endParaRPr sz="1000">
              <a:latin typeface="Sawarabi Gothic"/>
              <a:ea typeface="Sawarabi Gothic"/>
              <a:cs typeface="Sawarabi Gothic"/>
              <a:sym typeface="Sawarabi Gothic"/>
            </a:endParaRPr>
          </a:p>
        </p:txBody>
      </p:sp>
      <p:sp>
        <p:nvSpPr>
          <p:cNvPr id="608" name="Google Shape;608;p112"/>
          <p:cNvSpPr/>
          <p:nvPr/>
        </p:nvSpPr>
        <p:spPr>
          <a:xfrm>
            <a:off x="7707975" y="3928800"/>
            <a:ext cx="559200" cy="3048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JP" sz="1000">
                <a:latin typeface="Sawarabi Gothic"/>
                <a:ea typeface="Sawarabi Gothic"/>
                <a:cs typeface="Sawarabi Gothic"/>
                <a:sym typeface="Sawarabi Gothic"/>
              </a:rPr>
              <a:t>UAT</a:t>
            </a:r>
            <a:endParaRPr sz="1000">
              <a:latin typeface="Sawarabi Gothic"/>
              <a:ea typeface="Sawarabi Gothic"/>
              <a:cs typeface="Sawarabi Gothic"/>
              <a:sym typeface="Sawarabi Gothic"/>
            </a:endParaRPr>
          </a:p>
        </p:txBody>
      </p:sp>
      <p:sp>
        <p:nvSpPr>
          <p:cNvPr id="609" name="Google Shape;609;p112"/>
          <p:cNvSpPr/>
          <p:nvPr/>
        </p:nvSpPr>
        <p:spPr>
          <a:xfrm>
            <a:off x="8243400" y="3928800"/>
            <a:ext cx="559200" cy="3048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Sawarabi Gothic"/>
              <a:ea typeface="Sawarabi Gothic"/>
              <a:cs typeface="Sawarabi Gothic"/>
              <a:sym typeface="Sawarabi Gothic"/>
            </a:endParaRPr>
          </a:p>
        </p:txBody>
      </p:sp>
      <p:sp>
        <p:nvSpPr>
          <p:cNvPr id="610" name="Google Shape;610;p112"/>
          <p:cNvSpPr txBox="1"/>
          <p:nvPr/>
        </p:nvSpPr>
        <p:spPr>
          <a:xfrm>
            <a:off x="8222406" y="3969450"/>
            <a:ext cx="987300" cy="223500"/>
          </a:xfrm>
          <a:prstGeom prst="rect">
            <a:avLst/>
          </a:prstGeom>
          <a:noFill/>
          <a:ln>
            <a:noFill/>
          </a:ln>
        </p:spPr>
        <p:txBody>
          <a:bodyPr spcFirstLastPara="1" wrap="square" lIns="68575" tIns="34275" rIns="68575" bIns="34275" anchor="t" anchorCtr="0">
            <a:spAutoFit/>
          </a:bodyPr>
          <a:lstStyle/>
          <a:p>
            <a:pPr marL="0" marR="0" lvl="0" indent="0" algn="l" rtl="0">
              <a:lnSpc>
                <a:spcPct val="115000"/>
              </a:lnSpc>
              <a:spcBef>
                <a:spcPts val="0"/>
              </a:spcBef>
              <a:spcAft>
                <a:spcPts val="0"/>
              </a:spcAft>
              <a:buClr>
                <a:srgbClr val="000000"/>
              </a:buClr>
              <a:buSzPts val="1295"/>
              <a:buFont typeface="Arial"/>
              <a:buNone/>
            </a:pPr>
            <a:r>
              <a:rPr lang="ja-JP" sz="1002">
                <a:solidFill>
                  <a:srgbClr val="434343"/>
                </a:solidFill>
                <a:latin typeface="Sawarabi Gothic"/>
                <a:ea typeface="Sawarabi Gothic"/>
                <a:cs typeface="Sawarabi Gothic"/>
                <a:sym typeface="Sawarabi Gothic"/>
              </a:rPr>
              <a:t>本番リリース</a:t>
            </a:r>
            <a:endParaRPr sz="1002">
              <a:solidFill>
                <a:srgbClr val="434343"/>
              </a:solidFill>
              <a:latin typeface="Sawarabi Gothic"/>
              <a:ea typeface="Sawarabi Gothic"/>
              <a:cs typeface="Sawarabi Gothic"/>
              <a:sym typeface="Sawarabi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113" descr="イメージ"/>
          <p:cNvPicPr preferRelativeResize="0"/>
          <p:nvPr/>
        </p:nvPicPr>
        <p:blipFill rotWithShape="1">
          <a:blip r:embed="rId3">
            <a:alphaModFix/>
          </a:blip>
          <a:srcRect/>
          <a:stretch/>
        </p:blipFill>
        <p:spPr>
          <a:xfrm>
            <a:off x="244247" y="4788747"/>
            <a:ext cx="559256" cy="184144"/>
          </a:xfrm>
          <a:prstGeom prst="rect">
            <a:avLst/>
          </a:prstGeom>
          <a:noFill/>
          <a:ln>
            <a:noFill/>
          </a:ln>
        </p:spPr>
      </p:pic>
      <p:sp>
        <p:nvSpPr>
          <p:cNvPr id="616" name="Google Shape;616;p113"/>
          <p:cNvSpPr txBox="1"/>
          <p:nvPr/>
        </p:nvSpPr>
        <p:spPr>
          <a:xfrm>
            <a:off x="166686" y="89320"/>
            <a:ext cx="8005200" cy="51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ja-JP" sz="1600" b="1">
                <a:solidFill>
                  <a:srgbClr val="434343"/>
                </a:solidFill>
                <a:latin typeface="Sawarabi Gothic"/>
                <a:ea typeface="Sawarabi Gothic"/>
                <a:cs typeface="Sawarabi Gothic"/>
                <a:sym typeface="Sawarabi Gothic"/>
              </a:rPr>
              <a:t>概算見積における各種前提事項</a:t>
            </a:r>
            <a:endParaRPr sz="1600" b="1">
              <a:solidFill>
                <a:srgbClr val="434343"/>
              </a:solidFill>
              <a:latin typeface="Sawarabi Gothic"/>
              <a:ea typeface="Sawarabi Gothic"/>
              <a:cs typeface="Sawarabi Gothic"/>
              <a:sym typeface="Sawarabi Gothic"/>
            </a:endParaRPr>
          </a:p>
        </p:txBody>
      </p:sp>
      <p:sp>
        <p:nvSpPr>
          <p:cNvPr id="617" name="Google Shape;617;p113"/>
          <p:cNvSpPr txBox="1"/>
          <p:nvPr/>
        </p:nvSpPr>
        <p:spPr>
          <a:xfrm>
            <a:off x="220775" y="606725"/>
            <a:ext cx="7830900" cy="387600"/>
          </a:xfrm>
          <a:prstGeom prst="rect">
            <a:avLst/>
          </a:prstGeom>
          <a:noFill/>
          <a:ln>
            <a:noFill/>
          </a:ln>
        </p:spPr>
        <p:txBody>
          <a:bodyPr spcFirstLastPara="1" wrap="square" lIns="68575" tIns="34275" rIns="68575" bIns="34275" anchor="t" anchorCtr="0">
            <a:noAutofit/>
          </a:bodyPr>
          <a:lstStyle/>
          <a:p>
            <a:pPr marL="0" marR="0" lvl="0" indent="0" algn="l" rtl="0">
              <a:lnSpc>
                <a:spcPct val="115000"/>
              </a:lnSpc>
              <a:spcBef>
                <a:spcPts val="0"/>
              </a:spcBef>
              <a:spcAft>
                <a:spcPts val="0"/>
              </a:spcAft>
              <a:buClr>
                <a:srgbClr val="000000"/>
              </a:buClr>
              <a:buSzPts val="1295"/>
              <a:buFont typeface="Arial"/>
              <a:buNone/>
            </a:pPr>
            <a:r>
              <a:rPr lang="ja-JP" sz="1002">
                <a:solidFill>
                  <a:srgbClr val="434343"/>
                </a:solidFill>
                <a:latin typeface="Sawarabi Gothic"/>
                <a:ea typeface="Sawarabi Gothic"/>
                <a:cs typeface="Sawarabi Gothic"/>
                <a:sym typeface="Sawarabi Gothic"/>
              </a:rPr>
              <a:t>以下の条件を元に御見積をさせていただいております。</a:t>
            </a:r>
            <a:endParaRPr sz="1002">
              <a:solidFill>
                <a:srgbClr val="434343"/>
              </a:solidFill>
              <a:latin typeface="Sawarabi Gothic"/>
              <a:ea typeface="Sawarabi Gothic"/>
              <a:cs typeface="Sawarabi Gothic"/>
              <a:sym typeface="Sawarabi Gothic"/>
            </a:endParaRPr>
          </a:p>
        </p:txBody>
      </p:sp>
      <p:graphicFrame>
        <p:nvGraphicFramePr>
          <p:cNvPr id="618" name="Google Shape;618;p113"/>
          <p:cNvGraphicFramePr/>
          <p:nvPr/>
        </p:nvGraphicFramePr>
        <p:xfrm>
          <a:off x="297600" y="994318"/>
          <a:ext cx="8548800" cy="3836325"/>
        </p:xfrm>
        <a:graphic>
          <a:graphicData uri="http://schemas.openxmlformats.org/drawingml/2006/table">
            <a:tbl>
              <a:tblPr firstRow="1" bandRow="1">
                <a:noFill/>
                <a:tableStyleId>{3FF067E3-0334-4682-878D-94588C98B0C5}</a:tableStyleId>
              </a:tblPr>
              <a:tblGrid>
                <a:gridCol w="2262150">
                  <a:extLst>
                    <a:ext uri="{9D8B030D-6E8A-4147-A177-3AD203B41FA5}">
                      <a16:colId xmlns:a16="http://schemas.microsoft.com/office/drawing/2014/main" val="20000"/>
                    </a:ext>
                  </a:extLst>
                </a:gridCol>
                <a:gridCol w="6286650">
                  <a:extLst>
                    <a:ext uri="{9D8B030D-6E8A-4147-A177-3AD203B41FA5}">
                      <a16:colId xmlns:a16="http://schemas.microsoft.com/office/drawing/2014/main" val="20001"/>
                    </a:ext>
                  </a:extLst>
                </a:gridCol>
              </a:tblGrid>
              <a:tr h="390950">
                <a:tc>
                  <a:txBody>
                    <a:bodyPr/>
                    <a:lstStyle/>
                    <a:p>
                      <a:pPr marL="72000" marR="72000" lvl="0" indent="0" algn="ctr" rtl="0">
                        <a:lnSpc>
                          <a:spcPct val="115000"/>
                        </a:lnSpc>
                        <a:spcBef>
                          <a:spcPts val="0"/>
                        </a:spcBef>
                        <a:spcAft>
                          <a:spcPts val="0"/>
                        </a:spcAft>
                        <a:buClr>
                          <a:srgbClr val="000000"/>
                        </a:buClr>
                        <a:buSzPts val="1400"/>
                        <a:buFont typeface="Arial"/>
                        <a:buNone/>
                      </a:pPr>
                      <a:r>
                        <a:rPr lang="ja-JP" sz="1000">
                          <a:latin typeface="Sawarabi Gothic"/>
                          <a:ea typeface="Sawarabi Gothic"/>
                          <a:cs typeface="Sawarabi Gothic"/>
                          <a:sym typeface="Sawarabi Gothic"/>
                        </a:rPr>
                        <a:t>フェーズ</a:t>
                      </a:r>
                      <a:endParaRPr sz="1000" u="none" strike="noStrike" cap="none">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D3B03A"/>
                    </a:solidFill>
                  </a:tcPr>
                </a:tc>
                <a:tc>
                  <a:txBody>
                    <a:bodyPr/>
                    <a:lstStyle/>
                    <a:p>
                      <a:pPr marL="72000" marR="72000" lvl="0" indent="0" algn="ctr" rtl="0">
                        <a:lnSpc>
                          <a:spcPct val="115000"/>
                        </a:lnSpc>
                        <a:spcBef>
                          <a:spcPts val="0"/>
                        </a:spcBef>
                        <a:spcAft>
                          <a:spcPts val="0"/>
                        </a:spcAft>
                        <a:buClr>
                          <a:srgbClr val="000000"/>
                        </a:buClr>
                        <a:buSzPts val="1400"/>
                        <a:buFont typeface="Arial"/>
                        <a:buNone/>
                      </a:pPr>
                      <a:r>
                        <a:rPr lang="ja-JP" sz="1000">
                          <a:latin typeface="Sawarabi Gothic"/>
                          <a:ea typeface="Sawarabi Gothic"/>
                          <a:cs typeface="Sawarabi Gothic"/>
                          <a:sym typeface="Sawarabi Gothic"/>
                        </a:rPr>
                        <a:t>契約形態</a:t>
                      </a:r>
                      <a:endParaRPr sz="1000" u="none" strike="noStrike" cap="none">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D3B03A"/>
                    </a:solidFill>
                  </a:tcPr>
                </a:tc>
                <a:extLst>
                  <a:ext uri="{0D108BD9-81ED-4DB2-BD59-A6C34878D82A}">
                    <a16:rowId xmlns:a16="http://schemas.microsoft.com/office/drawing/2014/main" val="10000"/>
                  </a:ext>
                </a:extLst>
              </a:tr>
              <a:tr h="484275">
                <a:tc>
                  <a:txBody>
                    <a:bodyPr/>
                    <a:lstStyle/>
                    <a:p>
                      <a:pPr marL="72000" marR="72000" lvl="0" indent="0" algn="l" rtl="0">
                        <a:lnSpc>
                          <a:spcPct val="115000"/>
                        </a:lnSpc>
                        <a:spcBef>
                          <a:spcPts val="0"/>
                        </a:spcBef>
                        <a:spcAft>
                          <a:spcPts val="0"/>
                        </a:spcAft>
                        <a:buClr>
                          <a:srgbClr val="000000"/>
                        </a:buClr>
                        <a:buSzPts val="1100"/>
                        <a:buFont typeface="Arial"/>
                        <a:buNone/>
                      </a:pPr>
                      <a:r>
                        <a:rPr lang="ja-JP" sz="1000" b="1">
                          <a:solidFill>
                            <a:srgbClr val="161616"/>
                          </a:solidFill>
                          <a:latin typeface="Sawarabi Gothic"/>
                          <a:ea typeface="Sawarabi Gothic"/>
                          <a:cs typeface="Sawarabi Gothic"/>
                          <a:sym typeface="Sawarabi Gothic"/>
                        </a:rPr>
                        <a:t>契約形態</a:t>
                      </a:r>
                      <a:endParaRPr sz="1000" b="1" u="none" strike="noStrike" cap="none">
                        <a:solidFill>
                          <a:srgbClr val="161616"/>
                        </a:solidFill>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3F3F3"/>
                    </a:solidFill>
                  </a:tcPr>
                </a:tc>
                <a:tc>
                  <a:txBody>
                    <a:bodyPr/>
                    <a:lstStyle/>
                    <a:p>
                      <a:pPr marL="72000" marR="72000" lvl="0" indent="0" algn="l" rtl="0">
                        <a:lnSpc>
                          <a:spcPct val="115000"/>
                        </a:lnSpc>
                        <a:spcBef>
                          <a:spcPts val="0"/>
                        </a:spcBef>
                        <a:spcAft>
                          <a:spcPts val="0"/>
                        </a:spcAft>
                        <a:buClr>
                          <a:srgbClr val="000000"/>
                        </a:buClr>
                        <a:buSzPts val="1100"/>
                        <a:buFont typeface="Arial"/>
                        <a:buNone/>
                      </a:pPr>
                      <a:r>
                        <a:rPr lang="ja-JP" sz="1000">
                          <a:solidFill>
                            <a:srgbClr val="161616"/>
                          </a:solidFill>
                          <a:latin typeface="Sawarabi Gothic"/>
                          <a:ea typeface="Sawarabi Gothic"/>
                          <a:cs typeface="Sawarabi Gothic"/>
                          <a:sym typeface="Sawarabi Gothic"/>
                        </a:rPr>
                        <a:t>準委任契約でのご提案とさせていただきます。</a:t>
                      </a:r>
                      <a:endParaRPr sz="1000">
                        <a:solidFill>
                          <a:srgbClr val="161616"/>
                        </a:solidFill>
                        <a:latin typeface="Sawarabi Gothic"/>
                        <a:ea typeface="Sawarabi Gothic"/>
                        <a:cs typeface="Sawarabi Gothic"/>
                        <a:sym typeface="Sawarabi Gothic"/>
                      </a:endParaRPr>
                    </a:p>
                    <a:p>
                      <a:pPr marL="72000" marR="72000" lvl="0" indent="0" algn="l" rtl="0">
                        <a:lnSpc>
                          <a:spcPct val="115000"/>
                        </a:lnSpc>
                        <a:spcBef>
                          <a:spcPts val="0"/>
                        </a:spcBef>
                        <a:spcAft>
                          <a:spcPts val="0"/>
                        </a:spcAft>
                        <a:buClr>
                          <a:srgbClr val="000000"/>
                        </a:buClr>
                        <a:buSzPts val="1100"/>
                        <a:buFont typeface="Arial"/>
                        <a:buNone/>
                      </a:pPr>
                      <a:r>
                        <a:rPr lang="ja-JP" sz="1000">
                          <a:solidFill>
                            <a:srgbClr val="161616"/>
                          </a:solidFill>
                          <a:latin typeface="Sawarabi Gothic"/>
                          <a:ea typeface="Sawarabi Gothic"/>
                          <a:cs typeface="Sawarabi Gothic"/>
                          <a:sym typeface="Sawarabi Gothic"/>
                        </a:rPr>
                        <a:t>業務報告書などの形式で月次の作業内容をご報告いたします。</a:t>
                      </a:r>
                      <a:endParaRPr sz="1000" u="none" strike="noStrike" cap="none">
                        <a:solidFill>
                          <a:srgbClr val="161616"/>
                        </a:solidFill>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702175">
                <a:tc>
                  <a:txBody>
                    <a:bodyPr/>
                    <a:lstStyle/>
                    <a:p>
                      <a:pPr marL="72000" marR="72000" lvl="0" indent="0" algn="l" rtl="0">
                        <a:lnSpc>
                          <a:spcPct val="115000"/>
                        </a:lnSpc>
                        <a:spcBef>
                          <a:spcPts val="0"/>
                        </a:spcBef>
                        <a:spcAft>
                          <a:spcPts val="0"/>
                        </a:spcAft>
                        <a:buClr>
                          <a:srgbClr val="000000"/>
                        </a:buClr>
                        <a:buSzPts val="1100"/>
                        <a:buFont typeface="Arial"/>
                        <a:buNone/>
                      </a:pPr>
                      <a:r>
                        <a:rPr lang="ja-JP" sz="1000" b="1">
                          <a:solidFill>
                            <a:srgbClr val="161616"/>
                          </a:solidFill>
                          <a:latin typeface="Sawarabi Gothic"/>
                          <a:ea typeface="Sawarabi Gothic"/>
                          <a:cs typeface="Sawarabi Gothic"/>
                          <a:sym typeface="Sawarabi Gothic"/>
                        </a:rPr>
                        <a:t>技術要件</a:t>
                      </a:r>
                      <a:endParaRPr sz="1000" b="1" u="none" strike="noStrike" cap="none">
                        <a:solidFill>
                          <a:srgbClr val="161616"/>
                        </a:solidFill>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3F3F3"/>
                    </a:solidFill>
                  </a:tcPr>
                </a:tc>
                <a:tc>
                  <a:txBody>
                    <a:bodyPr/>
                    <a:lstStyle/>
                    <a:p>
                      <a:pPr marL="72000" marR="72000" lvl="0" indent="0" algn="l" rtl="0">
                        <a:lnSpc>
                          <a:spcPct val="115000"/>
                        </a:lnSpc>
                        <a:spcBef>
                          <a:spcPts val="0"/>
                        </a:spcBef>
                        <a:spcAft>
                          <a:spcPts val="0"/>
                        </a:spcAft>
                        <a:buClr>
                          <a:schemeClr val="dk1"/>
                        </a:buClr>
                        <a:buSzPts val="1100"/>
                        <a:buFont typeface="Arial"/>
                        <a:buNone/>
                      </a:pPr>
                      <a:r>
                        <a:rPr lang="ja-JP" sz="1000">
                          <a:solidFill>
                            <a:srgbClr val="161616"/>
                          </a:solidFill>
                          <a:latin typeface="Sawarabi Gothic"/>
                          <a:ea typeface="Sawarabi Gothic"/>
                          <a:cs typeface="Sawarabi Gothic"/>
                          <a:sym typeface="Sawarabi Gothic"/>
                        </a:rPr>
                        <a:t> バックエンド : Ruby/PHP</a:t>
                      </a:r>
                      <a:endParaRPr sz="1000">
                        <a:solidFill>
                          <a:srgbClr val="161616"/>
                        </a:solidFill>
                        <a:latin typeface="Sawarabi Gothic"/>
                        <a:ea typeface="Sawarabi Gothic"/>
                        <a:cs typeface="Sawarabi Gothic"/>
                        <a:sym typeface="Sawarabi Gothic"/>
                      </a:endParaRPr>
                    </a:p>
                    <a:p>
                      <a:pPr marL="72000" marR="72000" lvl="0" indent="0" algn="l" rtl="0">
                        <a:lnSpc>
                          <a:spcPct val="115000"/>
                        </a:lnSpc>
                        <a:spcBef>
                          <a:spcPts val="0"/>
                        </a:spcBef>
                        <a:spcAft>
                          <a:spcPts val="0"/>
                        </a:spcAft>
                        <a:buClr>
                          <a:schemeClr val="dk1"/>
                        </a:buClr>
                        <a:buSzPts val="1100"/>
                        <a:buFont typeface="Arial"/>
                        <a:buNone/>
                      </a:pPr>
                      <a:r>
                        <a:rPr lang="ja-JP" sz="1000">
                          <a:solidFill>
                            <a:srgbClr val="161616"/>
                          </a:solidFill>
                          <a:latin typeface="Sawarabi Gothic"/>
                          <a:ea typeface="Sawarabi Gothic"/>
                          <a:cs typeface="Sawarabi Gothic"/>
                          <a:sym typeface="Sawarabi Gothic"/>
                        </a:rPr>
                        <a:t> フロント : ReactJS/Markup (Not IE Support)</a:t>
                      </a:r>
                      <a:endParaRPr sz="1000">
                        <a:solidFill>
                          <a:srgbClr val="161616"/>
                        </a:solidFill>
                        <a:latin typeface="Sawarabi Gothic"/>
                        <a:ea typeface="Sawarabi Gothic"/>
                        <a:cs typeface="Sawarabi Gothic"/>
                        <a:sym typeface="Sawarabi Gothic"/>
                      </a:endParaRPr>
                    </a:p>
                    <a:p>
                      <a:pPr marL="72000" marR="72000" lvl="0" indent="0" algn="l" rtl="0">
                        <a:lnSpc>
                          <a:spcPct val="115000"/>
                        </a:lnSpc>
                        <a:spcBef>
                          <a:spcPts val="0"/>
                        </a:spcBef>
                        <a:spcAft>
                          <a:spcPts val="0"/>
                        </a:spcAft>
                        <a:buClr>
                          <a:schemeClr val="dk1"/>
                        </a:buClr>
                        <a:buSzPts val="1100"/>
                        <a:buFont typeface="Arial"/>
                        <a:buNone/>
                      </a:pPr>
                      <a:r>
                        <a:rPr lang="ja-JP" sz="1000">
                          <a:solidFill>
                            <a:srgbClr val="161616"/>
                          </a:solidFill>
                          <a:latin typeface="Sawarabi Gothic"/>
                          <a:ea typeface="Sawarabi Gothic"/>
                          <a:cs typeface="Sawarabi Gothic"/>
                          <a:sym typeface="Sawarabi Gothic"/>
                        </a:rPr>
                        <a:t> インフラ: AWS</a:t>
                      </a:r>
                      <a:endParaRPr sz="1000">
                        <a:solidFill>
                          <a:srgbClr val="161616"/>
                        </a:solidFill>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702175">
                <a:tc>
                  <a:txBody>
                    <a:bodyPr/>
                    <a:lstStyle/>
                    <a:p>
                      <a:pPr marL="72000" marR="72000" lvl="0" indent="0" algn="l" rtl="0">
                        <a:lnSpc>
                          <a:spcPct val="115000"/>
                        </a:lnSpc>
                        <a:spcBef>
                          <a:spcPts val="0"/>
                        </a:spcBef>
                        <a:spcAft>
                          <a:spcPts val="0"/>
                        </a:spcAft>
                        <a:buNone/>
                      </a:pPr>
                      <a:r>
                        <a:rPr lang="ja-JP" sz="1000" b="1">
                          <a:solidFill>
                            <a:srgbClr val="161616"/>
                          </a:solidFill>
                          <a:latin typeface="Sawarabi Gothic"/>
                          <a:ea typeface="Sawarabi Gothic"/>
                          <a:cs typeface="Sawarabi Gothic"/>
                          <a:sym typeface="Sawarabi Gothic"/>
                        </a:rPr>
                        <a:t>想定成果物</a:t>
                      </a:r>
                      <a:endParaRPr sz="1000" b="1">
                        <a:solidFill>
                          <a:srgbClr val="161616"/>
                        </a:solidFill>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3F3F3"/>
                    </a:solidFill>
                  </a:tcPr>
                </a:tc>
                <a:tc>
                  <a:txBody>
                    <a:bodyPr/>
                    <a:lstStyle/>
                    <a:p>
                      <a:pPr marL="72000" marR="72000" lvl="0" indent="0" algn="l" rtl="0">
                        <a:lnSpc>
                          <a:spcPct val="115000"/>
                        </a:lnSpc>
                        <a:spcBef>
                          <a:spcPts val="0"/>
                        </a:spcBef>
                        <a:spcAft>
                          <a:spcPts val="0"/>
                        </a:spcAft>
                        <a:buNone/>
                      </a:pPr>
                      <a:r>
                        <a:rPr lang="ja-JP" sz="1000">
                          <a:solidFill>
                            <a:srgbClr val="161616"/>
                          </a:solidFill>
                          <a:latin typeface="Sawarabi Gothic"/>
                          <a:ea typeface="Sawarabi Gothic"/>
                          <a:cs typeface="Sawarabi Gothic"/>
                          <a:sym typeface="Sawarabi Gothic"/>
                        </a:rPr>
                        <a:t>APIドキュメント</a:t>
                      </a:r>
                      <a:endParaRPr sz="1000">
                        <a:solidFill>
                          <a:srgbClr val="161616"/>
                        </a:solidFill>
                        <a:latin typeface="Sawarabi Gothic"/>
                        <a:ea typeface="Sawarabi Gothic"/>
                        <a:cs typeface="Sawarabi Gothic"/>
                        <a:sym typeface="Sawarabi Gothic"/>
                      </a:endParaRPr>
                    </a:p>
                    <a:p>
                      <a:pPr marL="72000" marR="72000" lvl="0" indent="0" algn="l" rtl="0">
                        <a:lnSpc>
                          <a:spcPct val="115000"/>
                        </a:lnSpc>
                        <a:spcBef>
                          <a:spcPts val="0"/>
                        </a:spcBef>
                        <a:spcAft>
                          <a:spcPts val="0"/>
                        </a:spcAft>
                        <a:buNone/>
                      </a:pPr>
                      <a:r>
                        <a:rPr lang="ja-JP" sz="1000">
                          <a:solidFill>
                            <a:srgbClr val="161616"/>
                          </a:solidFill>
                          <a:latin typeface="Sawarabi Gothic"/>
                          <a:ea typeface="Sawarabi Gothic"/>
                          <a:cs typeface="Sawarabi Gothic"/>
                          <a:sym typeface="Sawarabi Gothic"/>
                        </a:rPr>
                        <a:t>DB構成図</a:t>
                      </a:r>
                      <a:endParaRPr sz="1000">
                        <a:solidFill>
                          <a:srgbClr val="161616"/>
                        </a:solidFill>
                        <a:latin typeface="Sawarabi Gothic"/>
                        <a:ea typeface="Sawarabi Gothic"/>
                        <a:cs typeface="Sawarabi Gothic"/>
                        <a:sym typeface="Sawarabi Gothic"/>
                      </a:endParaRPr>
                    </a:p>
                    <a:p>
                      <a:pPr marL="72000" marR="72000" lvl="0" indent="0" algn="l" rtl="0">
                        <a:lnSpc>
                          <a:spcPct val="115000"/>
                        </a:lnSpc>
                        <a:spcBef>
                          <a:spcPts val="0"/>
                        </a:spcBef>
                        <a:spcAft>
                          <a:spcPts val="0"/>
                        </a:spcAft>
                        <a:buNone/>
                      </a:pPr>
                      <a:r>
                        <a:rPr lang="ja-JP" sz="1000">
                          <a:solidFill>
                            <a:srgbClr val="161616"/>
                          </a:solidFill>
                          <a:latin typeface="Sawarabi Gothic"/>
                          <a:ea typeface="Sawarabi Gothic"/>
                          <a:cs typeface="Sawarabi Gothic"/>
                          <a:sym typeface="Sawarabi Gothic"/>
                        </a:rPr>
                        <a:t>インフラ構成図</a:t>
                      </a:r>
                      <a:endParaRPr sz="1000">
                        <a:solidFill>
                          <a:srgbClr val="161616"/>
                        </a:solidFill>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799175">
                <a:tc>
                  <a:txBody>
                    <a:bodyPr/>
                    <a:lstStyle/>
                    <a:p>
                      <a:pPr marL="72000" marR="72000" lvl="0" indent="0" algn="l" rtl="0">
                        <a:lnSpc>
                          <a:spcPct val="115000"/>
                        </a:lnSpc>
                        <a:spcBef>
                          <a:spcPts val="0"/>
                        </a:spcBef>
                        <a:spcAft>
                          <a:spcPts val="0"/>
                        </a:spcAft>
                        <a:buNone/>
                      </a:pPr>
                      <a:r>
                        <a:rPr lang="ja-JP" sz="1000" b="1">
                          <a:solidFill>
                            <a:srgbClr val="161616"/>
                          </a:solidFill>
                          <a:latin typeface="Sawarabi Gothic"/>
                          <a:ea typeface="Sawarabi Gothic"/>
                          <a:cs typeface="Sawarabi Gothic"/>
                          <a:sym typeface="Sawarabi Gothic"/>
                        </a:rPr>
                        <a:t>テストスコープ</a:t>
                      </a:r>
                      <a:endParaRPr sz="1000" b="1" u="none" strike="noStrike" cap="none">
                        <a:solidFill>
                          <a:srgbClr val="161616"/>
                        </a:solidFill>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3F3F3"/>
                    </a:solidFill>
                  </a:tcPr>
                </a:tc>
                <a:tc>
                  <a:txBody>
                    <a:bodyPr/>
                    <a:lstStyle/>
                    <a:p>
                      <a:pPr marL="72000" marR="72000" lvl="0" indent="0" algn="l" rtl="0">
                        <a:lnSpc>
                          <a:spcPct val="115000"/>
                        </a:lnSpc>
                        <a:spcBef>
                          <a:spcPts val="0"/>
                        </a:spcBef>
                        <a:spcAft>
                          <a:spcPts val="0"/>
                        </a:spcAft>
                        <a:buNone/>
                      </a:pPr>
                      <a:r>
                        <a:rPr lang="ja-JP" sz="1000">
                          <a:solidFill>
                            <a:srgbClr val="161616"/>
                          </a:solidFill>
                          <a:latin typeface="Sawarabi Gothic"/>
                          <a:ea typeface="Sawarabi Gothic"/>
                          <a:cs typeface="Sawarabi Gothic"/>
                          <a:sym typeface="Sawarabi Gothic"/>
                        </a:rPr>
                        <a:t>機能テスト</a:t>
                      </a:r>
                      <a:endParaRPr sz="1000">
                        <a:solidFill>
                          <a:srgbClr val="161616"/>
                        </a:solidFill>
                        <a:latin typeface="Sawarabi Gothic"/>
                        <a:ea typeface="Sawarabi Gothic"/>
                        <a:cs typeface="Sawarabi Gothic"/>
                        <a:sym typeface="Sawarabi Gothic"/>
                      </a:endParaRPr>
                    </a:p>
                    <a:p>
                      <a:pPr marL="72000" marR="72000" lvl="0" indent="0" algn="l" rtl="0">
                        <a:lnSpc>
                          <a:spcPct val="115000"/>
                        </a:lnSpc>
                        <a:spcBef>
                          <a:spcPts val="0"/>
                        </a:spcBef>
                        <a:spcAft>
                          <a:spcPts val="0"/>
                        </a:spcAft>
                        <a:buNone/>
                      </a:pPr>
                      <a:r>
                        <a:rPr lang="ja-JP" sz="1000">
                          <a:solidFill>
                            <a:srgbClr val="161616"/>
                          </a:solidFill>
                          <a:latin typeface="Sawarabi Gothic"/>
                          <a:ea typeface="Sawarabi Gothic"/>
                          <a:cs typeface="Sawarabi Gothic"/>
                          <a:sym typeface="Sawarabi Gothic"/>
                        </a:rPr>
                        <a:t>ユーザー・クライアントページ:PC(Chrome最新版)/SP(Safari最新版)</a:t>
                      </a:r>
                      <a:endParaRPr sz="1000">
                        <a:solidFill>
                          <a:srgbClr val="161616"/>
                        </a:solidFill>
                        <a:latin typeface="Sawarabi Gothic"/>
                        <a:ea typeface="Sawarabi Gothic"/>
                        <a:cs typeface="Sawarabi Gothic"/>
                        <a:sym typeface="Sawarabi Gothic"/>
                      </a:endParaRPr>
                    </a:p>
                    <a:p>
                      <a:pPr marL="72000" marR="72000" lvl="0" indent="0" algn="l" rtl="0">
                        <a:lnSpc>
                          <a:spcPct val="115000"/>
                        </a:lnSpc>
                        <a:spcBef>
                          <a:spcPts val="0"/>
                        </a:spcBef>
                        <a:spcAft>
                          <a:spcPts val="0"/>
                        </a:spcAft>
                        <a:buNone/>
                      </a:pPr>
                      <a:r>
                        <a:rPr lang="ja-JP" sz="1000">
                          <a:solidFill>
                            <a:srgbClr val="161616"/>
                          </a:solidFill>
                          <a:latin typeface="Sawarabi Gothic"/>
                          <a:ea typeface="Sawarabi Gothic"/>
                          <a:cs typeface="Sawarabi Gothic"/>
                          <a:sym typeface="Sawarabi Gothic"/>
                        </a:rPr>
                        <a:t>アドミンページ：PC(Chrome 最新版)</a:t>
                      </a:r>
                      <a:endParaRPr sz="1000">
                        <a:solidFill>
                          <a:srgbClr val="161616"/>
                        </a:solidFill>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523850">
                <a:tc>
                  <a:txBody>
                    <a:bodyPr/>
                    <a:lstStyle/>
                    <a:p>
                      <a:pPr marL="72000" marR="72000" lvl="0" indent="0" algn="l" rtl="0">
                        <a:lnSpc>
                          <a:spcPct val="115000"/>
                        </a:lnSpc>
                        <a:spcBef>
                          <a:spcPts val="0"/>
                        </a:spcBef>
                        <a:spcAft>
                          <a:spcPts val="0"/>
                        </a:spcAft>
                        <a:buNone/>
                      </a:pPr>
                      <a:r>
                        <a:rPr lang="ja-JP" sz="1000" b="1">
                          <a:solidFill>
                            <a:srgbClr val="161616"/>
                          </a:solidFill>
                          <a:latin typeface="Sawarabi Gothic"/>
                          <a:ea typeface="Sawarabi Gothic"/>
                          <a:cs typeface="Sawarabi Gothic"/>
                          <a:sym typeface="Sawarabi Gothic"/>
                        </a:rPr>
                        <a:t>スコープ外事項</a:t>
                      </a:r>
                      <a:endParaRPr sz="1000" b="1">
                        <a:solidFill>
                          <a:srgbClr val="161616"/>
                        </a:solidFill>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3F3F3"/>
                    </a:solidFill>
                  </a:tcPr>
                </a:tc>
                <a:tc>
                  <a:txBody>
                    <a:bodyPr/>
                    <a:lstStyle/>
                    <a:p>
                      <a:pPr marL="72000" marR="72000" lvl="0" indent="0" algn="l" rtl="0">
                        <a:lnSpc>
                          <a:spcPct val="115000"/>
                        </a:lnSpc>
                        <a:spcBef>
                          <a:spcPts val="0"/>
                        </a:spcBef>
                        <a:spcAft>
                          <a:spcPts val="0"/>
                        </a:spcAft>
                        <a:buNone/>
                      </a:pPr>
                      <a:r>
                        <a:rPr lang="ja-JP" sz="1000">
                          <a:solidFill>
                            <a:srgbClr val="161616"/>
                          </a:solidFill>
                          <a:latin typeface="Sawarabi Gothic"/>
                          <a:ea typeface="Sawarabi Gothic"/>
                          <a:cs typeface="Sawarabi Gothic"/>
                          <a:sym typeface="Sawarabi Gothic"/>
                        </a:rPr>
                        <a:t>ストレス、ペネトレーションテスト</a:t>
                      </a:r>
                      <a:endParaRPr sz="1000">
                        <a:solidFill>
                          <a:srgbClr val="161616"/>
                        </a:solidFill>
                        <a:latin typeface="Sawarabi Gothic"/>
                        <a:ea typeface="Sawarabi Gothic"/>
                        <a:cs typeface="Sawarabi Gothic"/>
                        <a:sym typeface="Sawarabi Gothic"/>
                      </a:endParaRPr>
                    </a:p>
                    <a:p>
                      <a:pPr marL="72000" marR="72000" lvl="0" indent="0" algn="l" rtl="0">
                        <a:lnSpc>
                          <a:spcPct val="115000"/>
                        </a:lnSpc>
                        <a:spcBef>
                          <a:spcPts val="0"/>
                        </a:spcBef>
                        <a:spcAft>
                          <a:spcPts val="0"/>
                        </a:spcAft>
                        <a:buNone/>
                      </a:pPr>
                      <a:r>
                        <a:rPr lang="ja-JP" sz="1000">
                          <a:solidFill>
                            <a:srgbClr val="161616"/>
                          </a:solidFill>
                          <a:latin typeface="Sawarabi Gothic"/>
                          <a:ea typeface="Sawarabi Gothic"/>
                          <a:cs typeface="Sawarabi Gothic"/>
                          <a:sym typeface="Sawarabi Gothic"/>
                        </a:rPr>
                        <a:t>非機能テスト</a:t>
                      </a:r>
                      <a:endParaRPr sz="1000">
                        <a:solidFill>
                          <a:srgbClr val="161616"/>
                        </a:solidFill>
                        <a:latin typeface="Sawarabi Gothic"/>
                        <a:ea typeface="Sawarabi Gothic"/>
                        <a:cs typeface="Sawarabi Gothic"/>
                        <a:sym typeface="Sawarabi Gothic"/>
                      </a:endParaRPr>
                    </a:p>
                    <a:p>
                      <a:pPr marL="72000" marR="72000" lvl="0" indent="0" algn="l" rtl="0">
                        <a:lnSpc>
                          <a:spcPct val="115000"/>
                        </a:lnSpc>
                        <a:spcBef>
                          <a:spcPts val="0"/>
                        </a:spcBef>
                        <a:spcAft>
                          <a:spcPts val="0"/>
                        </a:spcAft>
                        <a:buNone/>
                      </a:pPr>
                      <a:r>
                        <a:rPr lang="ja-JP" sz="1000">
                          <a:solidFill>
                            <a:srgbClr val="161616"/>
                          </a:solidFill>
                          <a:latin typeface="Sawarabi Gothic"/>
                          <a:ea typeface="Sawarabi Gothic"/>
                          <a:cs typeface="Sawarabi Gothic"/>
                          <a:sym typeface="Sawarabi Gothic"/>
                        </a:rPr>
                        <a:t>APIテスト</a:t>
                      </a:r>
                      <a:endParaRPr sz="1000">
                        <a:solidFill>
                          <a:srgbClr val="161616"/>
                        </a:solidFill>
                        <a:latin typeface="Sawarabi Gothic"/>
                        <a:ea typeface="Sawarabi Gothic"/>
                        <a:cs typeface="Sawarabi Gothic"/>
                        <a:sym typeface="Sawarabi Gothic"/>
                      </a:endParaRPr>
                    </a:p>
                    <a:p>
                      <a:pPr marL="72000" marR="72000" lvl="0" indent="0" algn="l" rtl="0">
                        <a:lnSpc>
                          <a:spcPct val="115000"/>
                        </a:lnSpc>
                        <a:spcBef>
                          <a:spcPts val="0"/>
                        </a:spcBef>
                        <a:spcAft>
                          <a:spcPts val="0"/>
                        </a:spcAft>
                        <a:buNone/>
                      </a:pPr>
                      <a:r>
                        <a:rPr lang="ja-JP" sz="1000">
                          <a:solidFill>
                            <a:srgbClr val="161616"/>
                          </a:solidFill>
                          <a:latin typeface="Sawarabi Gothic"/>
                          <a:ea typeface="Sawarabi Gothic"/>
                          <a:cs typeface="Sawarabi Gothic"/>
                          <a:sym typeface="Sawarabi Gothic"/>
                        </a:rPr>
                        <a:t>運用保守については別途御見積となります</a:t>
                      </a:r>
                      <a:endParaRPr sz="1000">
                        <a:solidFill>
                          <a:srgbClr val="161616"/>
                        </a:solidFill>
                        <a:latin typeface="Sawarabi Gothic"/>
                        <a:ea typeface="Sawarabi Gothic"/>
                        <a:cs typeface="Sawarabi Gothic"/>
                        <a:sym typeface="Sawarabi Gothic"/>
                      </a:endParaRPr>
                    </a:p>
                  </a:txBody>
                  <a:tcPr marL="68600" marR="68600" marT="34300" marB="34300"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1_Office テーマ">
  <a:themeElements>
    <a:clrScheme name="Office テーマ">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テーマ">
  <a:themeElements>
    <a:clrScheme name="Office テーマ">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5237</Words>
  <Application>Microsoft Office PowerPoint</Application>
  <PresentationFormat>画面に合わせる (16:9)</PresentationFormat>
  <Paragraphs>754</Paragraphs>
  <Slides>37</Slides>
  <Notes>37</Notes>
  <HiddenSlides>0</HiddenSlides>
  <MMClips>0</MMClips>
  <ScaleCrop>false</ScaleCrop>
  <HeadingPairs>
    <vt:vector size="6" baseType="variant">
      <vt:variant>
        <vt:lpstr>使用されているフォント</vt:lpstr>
      </vt:variant>
      <vt:variant>
        <vt:i4>8</vt:i4>
      </vt:variant>
      <vt:variant>
        <vt:lpstr>テーマ</vt:lpstr>
      </vt:variant>
      <vt:variant>
        <vt:i4>4</vt:i4>
      </vt:variant>
      <vt:variant>
        <vt:lpstr>スライド タイトル</vt:lpstr>
      </vt:variant>
      <vt:variant>
        <vt:i4>37</vt:i4>
      </vt:variant>
    </vt:vector>
  </HeadingPairs>
  <TitlesOfParts>
    <vt:vector size="49" baseType="lpstr">
      <vt:lpstr>Sawarabi Gothic</vt:lpstr>
      <vt:lpstr>Meiryo</vt:lpstr>
      <vt:lpstr>Helvetica Neue</vt:lpstr>
      <vt:lpstr>Times</vt:lpstr>
      <vt:lpstr>Helvetica Neue Light</vt:lpstr>
      <vt:lpstr>Arial</vt:lpstr>
      <vt:lpstr>Calibri</vt:lpstr>
      <vt:lpstr>MS PGothic</vt:lpstr>
      <vt:lpstr>1_Office テーマ</vt:lpstr>
      <vt:lpstr>2_Office テーマ</vt:lpstr>
      <vt:lpstr>Office テーマ</vt:lpstr>
      <vt:lpstr>Simple Light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デジタル・クリエイティブスタジオの機能</vt:lpstr>
      <vt:lpstr>PowerPoint プレゼンテーション</vt:lpstr>
      <vt:lpstr>Sun*が提唱する価値創造型の手法･プロセス</vt:lpstr>
      <vt:lpstr>Sun*のユニークネス・強み</vt:lpstr>
      <vt:lpstr>スタートアップから大企業まで３００以上の実績</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クライアントの声</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Haraguchi Yoichiro</cp:lastModifiedBy>
  <cp:revision>1</cp:revision>
  <dcterms:modified xsi:type="dcterms:W3CDTF">2022-04-01T04:44:38Z</dcterms:modified>
</cp:coreProperties>
</file>